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9144000" cx="5148075"/>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880">
          <p15:clr>
            <a:srgbClr val="A4A3A4"/>
          </p15:clr>
        </p15:guide>
        <p15:guide id="2" pos="162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880" orient="horz"/>
        <p:guide pos="162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9f782016f7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29f782016f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29f782016f7_0_4: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29f782016f7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26daad7739f_8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26daad7739f_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5c3f41b554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5c3f41b55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g25aacbcf39e_3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25aacbcf39e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25a6bafa6be_0_8: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25a6bafa6be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59e2cebeaa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259e2cebea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50ada9e66f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50ada9e66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51de6e9608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51de6e960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493c50d83b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493c50d83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29f9c46af27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29f9c46af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15985b03397_5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15985b03397_5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9f78e31c5f_1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29f78e31c5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618cff3c12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618cff3c1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605e42afd0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605e42af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29686aa00f0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29686aa00f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85e5a27add_81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85e5a27add_8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29b4fcb0975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29b4fcb097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8ffefc0de0_0_0:notes"/>
          <p:cNvSpPr/>
          <p:nvPr>
            <p:ph idx="2" type="sldImg"/>
          </p:nvPr>
        </p:nvSpPr>
        <p:spPr>
          <a:xfrm>
            <a:off x="2464062" y="685800"/>
            <a:ext cx="19305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8ffefc0d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2413160" y="0"/>
            <a:ext cx="40800" cy="91440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2453823" y="0"/>
            <a:ext cx="2169300" cy="91440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txBox="1"/>
          <p:nvPr>
            <p:ph type="ctrTitle"/>
          </p:nvPr>
        </p:nvSpPr>
        <p:spPr>
          <a:xfrm>
            <a:off x="193813" y="2495733"/>
            <a:ext cx="4760400" cy="38166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6800"/>
              <a:buFont typeface="Playfair Display"/>
              <a:buNone/>
              <a:defRPr b="1" sz="6800">
                <a:latin typeface="Playfair Display"/>
                <a:ea typeface="Playfair Display"/>
                <a:cs typeface="Playfair Display"/>
                <a:sym typeface="Playfair Display"/>
              </a:defRPr>
            </a:lvl1pPr>
            <a:lvl2pPr lvl="1" algn="ctr">
              <a:spcBef>
                <a:spcPts val="0"/>
              </a:spcBef>
              <a:spcAft>
                <a:spcPts val="0"/>
              </a:spcAft>
              <a:buSzPts val="6800"/>
              <a:buFont typeface="Playfair Display"/>
              <a:buNone/>
              <a:defRPr b="1" sz="6800">
                <a:latin typeface="Playfair Display"/>
                <a:ea typeface="Playfair Display"/>
                <a:cs typeface="Playfair Display"/>
                <a:sym typeface="Playfair Display"/>
              </a:defRPr>
            </a:lvl2pPr>
            <a:lvl3pPr lvl="2" algn="ctr">
              <a:spcBef>
                <a:spcPts val="0"/>
              </a:spcBef>
              <a:spcAft>
                <a:spcPts val="0"/>
              </a:spcAft>
              <a:buSzPts val="6800"/>
              <a:buFont typeface="Playfair Display"/>
              <a:buNone/>
              <a:defRPr b="1" sz="6800">
                <a:latin typeface="Playfair Display"/>
                <a:ea typeface="Playfair Display"/>
                <a:cs typeface="Playfair Display"/>
                <a:sym typeface="Playfair Display"/>
              </a:defRPr>
            </a:lvl3pPr>
            <a:lvl4pPr lvl="3" algn="ctr">
              <a:spcBef>
                <a:spcPts val="0"/>
              </a:spcBef>
              <a:spcAft>
                <a:spcPts val="0"/>
              </a:spcAft>
              <a:buSzPts val="6800"/>
              <a:buFont typeface="Playfair Display"/>
              <a:buNone/>
              <a:defRPr b="1" sz="6800">
                <a:latin typeface="Playfair Display"/>
                <a:ea typeface="Playfair Display"/>
                <a:cs typeface="Playfair Display"/>
                <a:sym typeface="Playfair Display"/>
              </a:defRPr>
            </a:lvl4pPr>
            <a:lvl5pPr lvl="4" algn="ctr">
              <a:spcBef>
                <a:spcPts val="0"/>
              </a:spcBef>
              <a:spcAft>
                <a:spcPts val="0"/>
              </a:spcAft>
              <a:buSzPts val="6800"/>
              <a:buFont typeface="Playfair Display"/>
              <a:buNone/>
              <a:defRPr b="1" sz="6800">
                <a:latin typeface="Playfair Display"/>
                <a:ea typeface="Playfair Display"/>
                <a:cs typeface="Playfair Display"/>
                <a:sym typeface="Playfair Display"/>
              </a:defRPr>
            </a:lvl5pPr>
            <a:lvl6pPr lvl="5" algn="ctr">
              <a:spcBef>
                <a:spcPts val="0"/>
              </a:spcBef>
              <a:spcAft>
                <a:spcPts val="0"/>
              </a:spcAft>
              <a:buSzPts val="6800"/>
              <a:buFont typeface="Playfair Display"/>
              <a:buNone/>
              <a:defRPr b="1" sz="6800">
                <a:latin typeface="Playfair Display"/>
                <a:ea typeface="Playfair Display"/>
                <a:cs typeface="Playfair Display"/>
                <a:sym typeface="Playfair Display"/>
              </a:defRPr>
            </a:lvl6pPr>
            <a:lvl7pPr lvl="6" algn="ctr">
              <a:spcBef>
                <a:spcPts val="0"/>
              </a:spcBef>
              <a:spcAft>
                <a:spcPts val="0"/>
              </a:spcAft>
              <a:buSzPts val="6800"/>
              <a:buFont typeface="Playfair Display"/>
              <a:buNone/>
              <a:defRPr b="1" sz="6800">
                <a:latin typeface="Playfair Display"/>
                <a:ea typeface="Playfair Display"/>
                <a:cs typeface="Playfair Display"/>
                <a:sym typeface="Playfair Display"/>
              </a:defRPr>
            </a:lvl7pPr>
            <a:lvl8pPr lvl="7" algn="ctr">
              <a:spcBef>
                <a:spcPts val="0"/>
              </a:spcBef>
              <a:spcAft>
                <a:spcPts val="0"/>
              </a:spcAft>
              <a:buSzPts val="6800"/>
              <a:buFont typeface="Playfair Display"/>
              <a:buNone/>
              <a:defRPr b="1" sz="6800">
                <a:latin typeface="Playfair Display"/>
                <a:ea typeface="Playfair Display"/>
                <a:cs typeface="Playfair Display"/>
                <a:sym typeface="Playfair Display"/>
              </a:defRPr>
            </a:lvl8pPr>
            <a:lvl9pPr lvl="8" algn="ctr">
              <a:spcBef>
                <a:spcPts val="0"/>
              </a:spcBef>
              <a:spcAft>
                <a:spcPts val="0"/>
              </a:spcAft>
              <a:buSzPts val="6800"/>
              <a:buFont typeface="Playfair Display"/>
              <a:buNone/>
              <a:defRPr b="1" sz="6800">
                <a:latin typeface="Playfair Display"/>
                <a:ea typeface="Playfair Display"/>
                <a:cs typeface="Playfair Display"/>
                <a:sym typeface="Playfair Display"/>
              </a:defRPr>
            </a:lvl9pPr>
          </a:lstStyle>
          <a:p/>
        </p:txBody>
      </p:sp>
      <p:sp>
        <p:nvSpPr>
          <p:cNvPr id="13" name="Google Shape;13;p2"/>
          <p:cNvSpPr txBox="1"/>
          <p:nvPr>
            <p:ph idx="1" type="subTitle"/>
          </p:nvPr>
        </p:nvSpPr>
        <p:spPr>
          <a:xfrm>
            <a:off x="193813" y="6312267"/>
            <a:ext cx="2764500" cy="1027200"/>
          </a:xfrm>
          <a:prstGeom prst="rect">
            <a:avLst/>
          </a:prstGeom>
          <a:solidFill>
            <a:schemeClr val="dk2"/>
          </a:solidFill>
        </p:spPr>
        <p:txBody>
          <a:bodyPr anchorCtr="0" anchor="ctr" bIns="91425" lIns="91425" spcFirstLastPara="1" rIns="91425" wrap="square" tIns="91425">
            <a:normAutofit/>
          </a:bodyPr>
          <a:lstStyle>
            <a:lvl1pPr lvl="0">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1pPr>
            <a:lvl2pPr lvl="1">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2pPr>
            <a:lvl3pPr lvl="2">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3pPr>
            <a:lvl4pPr lvl="3">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4pPr>
            <a:lvl5pPr lvl="4">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5pPr>
            <a:lvl6pPr lvl="5">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6pPr>
            <a:lvl7pPr lvl="6">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7pPr>
            <a:lvl8pPr lvl="7">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8pPr>
            <a:lvl9pPr lvl="8">
              <a:lnSpc>
                <a:spcPct val="100000"/>
              </a:lnSpc>
              <a:spcBef>
                <a:spcPts val="0"/>
              </a:spcBef>
              <a:spcAft>
                <a:spcPts val="0"/>
              </a:spcAft>
              <a:buClr>
                <a:schemeClr val="lt1"/>
              </a:buClr>
              <a:buSzPts val="2400"/>
              <a:buFont typeface="Montserrat"/>
              <a:buNone/>
              <a:defRPr b="1" sz="2400">
                <a:solidFill>
                  <a:schemeClr val="lt1"/>
                </a:solidFill>
                <a:latin typeface="Montserrat"/>
                <a:ea typeface="Montserrat"/>
                <a:cs typeface="Montserrat"/>
                <a:sym typeface="Montserrat"/>
              </a:defRPr>
            </a:lvl9pPr>
          </a:lstStyle>
          <a:p/>
        </p:txBody>
      </p:sp>
      <p:sp>
        <p:nvSpPr>
          <p:cNvPr id="14" name="Google Shape;14;p2"/>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txBox="1"/>
          <p:nvPr>
            <p:ph hasCustomPrompt="1" type="title"/>
          </p:nvPr>
        </p:nvSpPr>
        <p:spPr>
          <a:xfrm>
            <a:off x="175487" y="1777644"/>
            <a:ext cx="4797000" cy="3815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4000"/>
              <a:buFont typeface="Montserrat"/>
              <a:buNone/>
              <a:defRPr sz="14000">
                <a:latin typeface="Montserrat"/>
                <a:ea typeface="Montserrat"/>
                <a:cs typeface="Montserrat"/>
                <a:sym typeface="Montserrat"/>
              </a:defRPr>
            </a:lvl1pPr>
            <a:lvl2pPr lvl="1" algn="ctr">
              <a:spcBef>
                <a:spcPts val="0"/>
              </a:spcBef>
              <a:spcAft>
                <a:spcPts val="0"/>
              </a:spcAft>
              <a:buSzPts val="14000"/>
              <a:buFont typeface="Montserrat"/>
              <a:buNone/>
              <a:defRPr sz="14000">
                <a:latin typeface="Montserrat"/>
                <a:ea typeface="Montserrat"/>
                <a:cs typeface="Montserrat"/>
                <a:sym typeface="Montserrat"/>
              </a:defRPr>
            </a:lvl2pPr>
            <a:lvl3pPr lvl="2" algn="ctr">
              <a:spcBef>
                <a:spcPts val="0"/>
              </a:spcBef>
              <a:spcAft>
                <a:spcPts val="0"/>
              </a:spcAft>
              <a:buSzPts val="14000"/>
              <a:buFont typeface="Montserrat"/>
              <a:buNone/>
              <a:defRPr sz="14000">
                <a:latin typeface="Montserrat"/>
                <a:ea typeface="Montserrat"/>
                <a:cs typeface="Montserrat"/>
                <a:sym typeface="Montserrat"/>
              </a:defRPr>
            </a:lvl3pPr>
            <a:lvl4pPr lvl="3" algn="ctr">
              <a:spcBef>
                <a:spcPts val="0"/>
              </a:spcBef>
              <a:spcAft>
                <a:spcPts val="0"/>
              </a:spcAft>
              <a:buSzPts val="14000"/>
              <a:buFont typeface="Montserrat"/>
              <a:buNone/>
              <a:defRPr sz="14000">
                <a:latin typeface="Montserrat"/>
                <a:ea typeface="Montserrat"/>
                <a:cs typeface="Montserrat"/>
                <a:sym typeface="Montserrat"/>
              </a:defRPr>
            </a:lvl4pPr>
            <a:lvl5pPr lvl="4" algn="ctr">
              <a:spcBef>
                <a:spcPts val="0"/>
              </a:spcBef>
              <a:spcAft>
                <a:spcPts val="0"/>
              </a:spcAft>
              <a:buSzPts val="14000"/>
              <a:buFont typeface="Montserrat"/>
              <a:buNone/>
              <a:defRPr sz="14000">
                <a:latin typeface="Montserrat"/>
                <a:ea typeface="Montserrat"/>
                <a:cs typeface="Montserrat"/>
                <a:sym typeface="Montserrat"/>
              </a:defRPr>
            </a:lvl5pPr>
            <a:lvl6pPr lvl="5" algn="ctr">
              <a:spcBef>
                <a:spcPts val="0"/>
              </a:spcBef>
              <a:spcAft>
                <a:spcPts val="0"/>
              </a:spcAft>
              <a:buSzPts val="14000"/>
              <a:buFont typeface="Montserrat"/>
              <a:buNone/>
              <a:defRPr sz="14000">
                <a:latin typeface="Montserrat"/>
                <a:ea typeface="Montserrat"/>
                <a:cs typeface="Montserrat"/>
                <a:sym typeface="Montserrat"/>
              </a:defRPr>
            </a:lvl6pPr>
            <a:lvl7pPr lvl="6" algn="ctr">
              <a:spcBef>
                <a:spcPts val="0"/>
              </a:spcBef>
              <a:spcAft>
                <a:spcPts val="0"/>
              </a:spcAft>
              <a:buSzPts val="14000"/>
              <a:buFont typeface="Montserrat"/>
              <a:buNone/>
              <a:defRPr sz="14000">
                <a:latin typeface="Montserrat"/>
                <a:ea typeface="Montserrat"/>
                <a:cs typeface="Montserrat"/>
                <a:sym typeface="Montserrat"/>
              </a:defRPr>
            </a:lvl7pPr>
            <a:lvl8pPr lvl="7" algn="ctr">
              <a:spcBef>
                <a:spcPts val="0"/>
              </a:spcBef>
              <a:spcAft>
                <a:spcPts val="0"/>
              </a:spcAft>
              <a:buSzPts val="14000"/>
              <a:buFont typeface="Montserrat"/>
              <a:buNone/>
              <a:defRPr sz="14000">
                <a:latin typeface="Montserrat"/>
                <a:ea typeface="Montserrat"/>
                <a:cs typeface="Montserrat"/>
                <a:sym typeface="Montserrat"/>
              </a:defRPr>
            </a:lvl8pPr>
            <a:lvl9pPr lvl="8" algn="ctr">
              <a:spcBef>
                <a:spcPts val="0"/>
              </a:spcBef>
              <a:spcAft>
                <a:spcPts val="0"/>
              </a:spcAft>
              <a:buSzPts val="14000"/>
              <a:buFont typeface="Montserrat"/>
              <a:buNone/>
              <a:defRPr sz="14000">
                <a:latin typeface="Montserrat"/>
                <a:ea typeface="Montserrat"/>
                <a:cs typeface="Montserrat"/>
                <a:sym typeface="Montserrat"/>
              </a:defRPr>
            </a:lvl9pPr>
          </a:lstStyle>
          <a:p>
            <a:r>
              <a:t>xx%</a:t>
            </a:r>
          </a:p>
        </p:txBody>
      </p:sp>
      <p:sp>
        <p:nvSpPr>
          <p:cNvPr id="50" name="Google Shape;50;p11"/>
          <p:cNvSpPr txBox="1"/>
          <p:nvPr>
            <p:ph idx="1" type="body"/>
          </p:nvPr>
        </p:nvSpPr>
        <p:spPr>
          <a:xfrm>
            <a:off x="175487" y="5739422"/>
            <a:ext cx="4797000" cy="23124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highlight>
                  <a:schemeClr val="dk1"/>
                </a:highlight>
              </a:defRPr>
            </a:lvl1pPr>
            <a:lvl2pPr indent="-317500" lvl="1" marL="914400" algn="ctr">
              <a:spcBef>
                <a:spcPts val="0"/>
              </a:spcBef>
              <a:spcAft>
                <a:spcPts val="0"/>
              </a:spcAft>
              <a:buSzPts val="1400"/>
              <a:buChar char="○"/>
              <a:defRPr>
                <a:highlight>
                  <a:schemeClr val="dk1"/>
                </a:highlight>
              </a:defRPr>
            </a:lvl2pPr>
            <a:lvl3pPr indent="-317500" lvl="2" marL="1371600" algn="ctr">
              <a:spcBef>
                <a:spcPts val="0"/>
              </a:spcBef>
              <a:spcAft>
                <a:spcPts val="0"/>
              </a:spcAft>
              <a:buSzPts val="1400"/>
              <a:buChar char="■"/>
              <a:defRPr>
                <a:highlight>
                  <a:schemeClr val="dk1"/>
                </a:highlight>
              </a:defRPr>
            </a:lvl3pPr>
            <a:lvl4pPr indent="-317500" lvl="3" marL="1828800" algn="ctr">
              <a:spcBef>
                <a:spcPts val="0"/>
              </a:spcBef>
              <a:spcAft>
                <a:spcPts val="0"/>
              </a:spcAft>
              <a:buSzPts val="1400"/>
              <a:buChar char="●"/>
              <a:defRPr>
                <a:highlight>
                  <a:schemeClr val="dk1"/>
                </a:highlight>
              </a:defRPr>
            </a:lvl4pPr>
            <a:lvl5pPr indent="-317500" lvl="4" marL="2286000" algn="ctr">
              <a:spcBef>
                <a:spcPts val="0"/>
              </a:spcBef>
              <a:spcAft>
                <a:spcPts val="0"/>
              </a:spcAft>
              <a:buSzPts val="1400"/>
              <a:buChar char="○"/>
              <a:defRPr>
                <a:highlight>
                  <a:schemeClr val="dk1"/>
                </a:highlight>
              </a:defRPr>
            </a:lvl5pPr>
            <a:lvl6pPr indent="-317500" lvl="5" marL="2743200" algn="ctr">
              <a:spcBef>
                <a:spcPts val="0"/>
              </a:spcBef>
              <a:spcAft>
                <a:spcPts val="0"/>
              </a:spcAft>
              <a:buSzPts val="1400"/>
              <a:buChar char="■"/>
              <a:defRPr>
                <a:highlight>
                  <a:schemeClr val="dk1"/>
                </a:highlight>
              </a:defRPr>
            </a:lvl6pPr>
            <a:lvl7pPr indent="-317500" lvl="6" marL="3200400" algn="ctr">
              <a:spcBef>
                <a:spcPts val="0"/>
              </a:spcBef>
              <a:spcAft>
                <a:spcPts val="0"/>
              </a:spcAft>
              <a:buSzPts val="1400"/>
              <a:buChar char="●"/>
              <a:defRPr>
                <a:highlight>
                  <a:schemeClr val="dk1"/>
                </a:highlight>
              </a:defRPr>
            </a:lvl7pPr>
            <a:lvl8pPr indent="-317500" lvl="7" marL="3657600" algn="ctr">
              <a:spcBef>
                <a:spcPts val="0"/>
              </a:spcBef>
              <a:spcAft>
                <a:spcPts val="0"/>
              </a:spcAft>
              <a:buSzPts val="1400"/>
              <a:buChar char="○"/>
              <a:defRPr>
                <a:highlight>
                  <a:schemeClr val="dk1"/>
                </a:highlight>
              </a:defRPr>
            </a:lvl8pPr>
            <a:lvl9pPr indent="-317500" lvl="8" marL="4114800" algn="ctr">
              <a:spcBef>
                <a:spcPts val="0"/>
              </a:spcBef>
              <a:spcAft>
                <a:spcPts val="0"/>
              </a:spcAft>
              <a:buSzPts val="1400"/>
              <a:buChar char="■"/>
              <a:defRPr>
                <a:highlight>
                  <a:schemeClr val="dk1"/>
                </a:highlight>
              </a:defRPr>
            </a:lvl9pPr>
          </a:lstStyle>
          <a:p/>
        </p:txBody>
      </p:sp>
      <p:sp>
        <p:nvSpPr>
          <p:cNvPr id="51" name="Google Shape;51;p11"/>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
    <p:spTree>
      <p:nvGrpSpPr>
        <p:cNvPr id="54" name="Shape 54"/>
        <p:cNvGrpSpPr/>
        <p:nvPr/>
      </p:nvGrpSpPr>
      <p:grpSpPr>
        <a:xfrm>
          <a:off x="0" y="0"/>
          <a:ext cx="0" cy="0"/>
          <a:chOff x="0" y="0"/>
          <a:chExt cx="0" cy="0"/>
        </a:xfrm>
      </p:grpSpPr>
      <p:sp>
        <p:nvSpPr>
          <p:cNvPr id="55" name="Google Shape;55;p13"/>
          <p:cNvSpPr txBox="1"/>
          <p:nvPr>
            <p:ph type="ctrTitle"/>
          </p:nvPr>
        </p:nvSpPr>
        <p:spPr>
          <a:xfrm>
            <a:off x="2339506" y="3496711"/>
            <a:ext cx="2406900" cy="10272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56" name="Google Shape;56;p13"/>
          <p:cNvSpPr txBox="1"/>
          <p:nvPr>
            <p:ph hasCustomPrompt="1" idx="2" type="title"/>
          </p:nvPr>
        </p:nvSpPr>
        <p:spPr>
          <a:xfrm>
            <a:off x="1306007" y="3496689"/>
            <a:ext cx="822300" cy="1027200"/>
          </a:xfrm>
          <a:prstGeom prst="rect">
            <a:avLst/>
          </a:prstGeom>
          <a:noFill/>
        </p:spPr>
        <p:txBody>
          <a:bodyPr anchorCtr="0" anchor="ctr" bIns="91425" lIns="91425" spcFirstLastPara="1" rIns="91425" wrap="square" tIns="91425">
            <a:norm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7" name="Google Shape;57;p13"/>
          <p:cNvSpPr txBox="1"/>
          <p:nvPr>
            <p:ph idx="3" type="ctrTitle"/>
          </p:nvPr>
        </p:nvSpPr>
        <p:spPr>
          <a:xfrm>
            <a:off x="2339506" y="4679378"/>
            <a:ext cx="2406900" cy="10272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58" name="Google Shape;58;p13"/>
          <p:cNvSpPr txBox="1"/>
          <p:nvPr>
            <p:ph hasCustomPrompt="1" idx="4" type="title"/>
          </p:nvPr>
        </p:nvSpPr>
        <p:spPr>
          <a:xfrm>
            <a:off x="1306007" y="4679356"/>
            <a:ext cx="822300" cy="1027200"/>
          </a:xfrm>
          <a:prstGeom prst="rect">
            <a:avLst/>
          </a:prstGeom>
          <a:noFill/>
        </p:spPr>
        <p:txBody>
          <a:bodyPr anchorCtr="0" anchor="ctr" bIns="91425" lIns="91425" spcFirstLastPara="1" rIns="91425" wrap="square" tIns="91425">
            <a:norm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59" name="Google Shape;59;p13"/>
          <p:cNvSpPr txBox="1"/>
          <p:nvPr>
            <p:ph idx="5" type="ctrTitle"/>
          </p:nvPr>
        </p:nvSpPr>
        <p:spPr>
          <a:xfrm>
            <a:off x="2339506" y="5862044"/>
            <a:ext cx="2406900" cy="10272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0" name="Google Shape;60;p13"/>
          <p:cNvSpPr txBox="1"/>
          <p:nvPr>
            <p:ph hasCustomPrompt="1" idx="6" type="title"/>
          </p:nvPr>
        </p:nvSpPr>
        <p:spPr>
          <a:xfrm>
            <a:off x="1306007" y="5862022"/>
            <a:ext cx="822300" cy="1027200"/>
          </a:xfrm>
          <a:prstGeom prst="rect">
            <a:avLst/>
          </a:prstGeom>
          <a:noFill/>
        </p:spPr>
        <p:txBody>
          <a:bodyPr anchorCtr="0" anchor="ctr" bIns="91425" lIns="91425" spcFirstLastPara="1" rIns="91425" wrap="square" tIns="91425">
            <a:norm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1" name="Google Shape;61;p13"/>
          <p:cNvSpPr txBox="1"/>
          <p:nvPr>
            <p:ph idx="7" type="ctrTitle"/>
          </p:nvPr>
        </p:nvSpPr>
        <p:spPr>
          <a:xfrm>
            <a:off x="2339506" y="7044711"/>
            <a:ext cx="2406900" cy="1027200"/>
          </a:xfrm>
          <a:prstGeom prst="rect">
            <a:avLst/>
          </a:prstGeom>
        </p:spPr>
        <p:txBody>
          <a:bodyPr anchorCtr="0" anchor="ctr" bIns="91425" lIns="91425" spcFirstLastPara="1" rIns="91425" wrap="square" tIns="91425">
            <a:norm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sp>
        <p:nvSpPr>
          <p:cNvPr id="62" name="Google Shape;62;p13"/>
          <p:cNvSpPr txBox="1"/>
          <p:nvPr>
            <p:ph hasCustomPrompt="1" idx="8" type="title"/>
          </p:nvPr>
        </p:nvSpPr>
        <p:spPr>
          <a:xfrm>
            <a:off x="1306007" y="7044689"/>
            <a:ext cx="822300" cy="1027200"/>
          </a:xfrm>
          <a:prstGeom prst="rect">
            <a:avLst/>
          </a:prstGeom>
          <a:noFill/>
        </p:spPr>
        <p:txBody>
          <a:bodyPr anchorCtr="0" anchor="ctr" bIns="91425" lIns="91425" spcFirstLastPara="1" rIns="91425" wrap="square" tIns="91425">
            <a:normAutofit/>
          </a:bodyPr>
          <a:lstStyle>
            <a:lvl1pPr lvl="0" rtl="0" algn="r">
              <a:spcBef>
                <a:spcPts val="0"/>
              </a:spcBef>
              <a:spcAft>
                <a:spcPts val="0"/>
              </a:spcAft>
              <a:buSzPts val="3600"/>
              <a:buNone/>
              <a:defRPr sz="3600"/>
            </a:lvl1pPr>
            <a:lvl2pPr lvl="1"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63" name="Google Shape;63;p13"/>
          <p:cNvSpPr txBox="1"/>
          <p:nvPr>
            <p:ph idx="9" type="ctrTitle"/>
          </p:nvPr>
        </p:nvSpPr>
        <p:spPr>
          <a:xfrm>
            <a:off x="2339506" y="2106311"/>
            <a:ext cx="2189400" cy="10272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accent4"/>
              </a:buClr>
              <a:buSzPts val="3600"/>
              <a:buFont typeface="Barlow Condensed"/>
              <a:buNone/>
              <a:defRPr sz="3600">
                <a:solidFill>
                  <a:schemeClr val="accent4"/>
                </a:solidFill>
              </a:defRPr>
            </a:lvl1pPr>
            <a:lvl2pPr lvl="1" rtl="0" algn="r">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lgn="r">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lgn="r">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lgn="r">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lgn="r">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lgn="r">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lgn="r">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lgn="r">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p:txBody>
      </p:sp>
      <p:grpSp>
        <p:nvGrpSpPr>
          <p:cNvPr id="64" name="Google Shape;64;p13"/>
          <p:cNvGrpSpPr/>
          <p:nvPr/>
        </p:nvGrpSpPr>
        <p:grpSpPr>
          <a:xfrm rot="-5400000">
            <a:off x="-573834" y="7587839"/>
            <a:ext cx="2150962" cy="1003304"/>
            <a:chOff x="700771" y="-227337"/>
            <a:chExt cx="1458774" cy="2138784"/>
          </a:xfrm>
        </p:grpSpPr>
        <p:sp>
          <p:nvSpPr>
            <p:cNvPr id="65" name="Google Shape;65;p13"/>
            <p:cNvSpPr/>
            <p:nvPr/>
          </p:nvSpPr>
          <p:spPr>
            <a:xfrm rot="10800000">
              <a:off x="702529" y="614063"/>
              <a:ext cx="363828" cy="420700"/>
            </a:xfrm>
            <a:custGeom>
              <a:rect b="b" l="l" r="r" t="t"/>
              <a:pathLst>
                <a:path extrusionOk="0" h="31823" w="27521">
                  <a:moveTo>
                    <a:pt x="27521" y="0"/>
                  </a:moveTo>
                  <a:lnTo>
                    <a:pt x="1" y="15978"/>
                  </a:lnTo>
                  <a:lnTo>
                    <a:pt x="27521" y="31823"/>
                  </a:lnTo>
                  <a:lnTo>
                    <a:pt x="2752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3"/>
            <p:cNvSpPr/>
            <p:nvPr/>
          </p:nvSpPr>
          <p:spPr>
            <a:xfrm rot="10800000">
              <a:off x="702529" y="823521"/>
              <a:ext cx="363828" cy="422485"/>
            </a:xfrm>
            <a:custGeom>
              <a:rect b="b" l="l" r="r" t="t"/>
              <a:pathLst>
                <a:path extrusionOk="0" h="31958" w="27521">
                  <a:moveTo>
                    <a:pt x="1" y="1"/>
                  </a:moveTo>
                  <a:lnTo>
                    <a:pt x="1" y="31957"/>
                  </a:lnTo>
                  <a:lnTo>
                    <a:pt x="27521"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13"/>
            <p:cNvSpPr/>
            <p:nvPr/>
          </p:nvSpPr>
          <p:spPr>
            <a:xfrm rot="10800000">
              <a:off x="702529" y="1455450"/>
              <a:ext cx="363828" cy="420713"/>
            </a:xfrm>
            <a:custGeom>
              <a:rect b="b" l="l" r="r" t="t"/>
              <a:pathLst>
                <a:path extrusionOk="0" h="31824" w="27521">
                  <a:moveTo>
                    <a:pt x="27521" y="1"/>
                  </a:moveTo>
                  <a:lnTo>
                    <a:pt x="1" y="15845"/>
                  </a:lnTo>
                  <a:lnTo>
                    <a:pt x="27521" y="31823"/>
                  </a:lnTo>
                  <a:lnTo>
                    <a:pt x="27521" y="1"/>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13"/>
            <p:cNvSpPr/>
            <p:nvPr/>
          </p:nvSpPr>
          <p:spPr>
            <a:xfrm rot="10800000">
              <a:off x="700771" y="1034750"/>
              <a:ext cx="367344" cy="630184"/>
            </a:xfrm>
            <a:custGeom>
              <a:rect b="b" l="l" r="r" t="t"/>
              <a:pathLst>
                <a:path extrusionOk="0" h="47669" w="27787">
                  <a:moveTo>
                    <a:pt x="1" y="1"/>
                  </a:moveTo>
                  <a:lnTo>
                    <a:pt x="134" y="31823"/>
                  </a:lnTo>
                  <a:lnTo>
                    <a:pt x="27787" y="47668"/>
                  </a:lnTo>
                  <a:lnTo>
                    <a:pt x="27654" y="15845"/>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13"/>
            <p:cNvSpPr/>
            <p:nvPr/>
          </p:nvSpPr>
          <p:spPr>
            <a:xfrm rot="10800000">
              <a:off x="702529" y="402834"/>
              <a:ext cx="363828" cy="420700"/>
            </a:xfrm>
            <a:custGeom>
              <a:rect b="b" l="l" r="r" t="t"/>
              <a:pathLst>
                <a:path extrusionOk="0" h="31823" w="27521">
                  <a:moveTo>
                    <a:pt x="1" y="0"/>
                  </a:moveTo>
                  <a:lnTo>
                    <a:pt x="1" y="31823"/>
                  </a:lnTo>
                  <a:lnTo>
                    <a:pt x="27521" y="15845"/>
                  </a:lnTo>
                  <a:lnTo>
                    <a:pt x="1"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rot="10800000">
              <a:off x="1066343" y="823521"/>
              <a:ext cx="365586" cy="422485"/>
            </a:xfrm>
            <a:custGeom>
              <a:rect b="b" l="l" r="r" t="t"/>
              <a:pathLst>
                <a:path extrusionOk="0" h="31958" w="27654">
                  <a:moveTo>
                    <a:pt x="27654" y="1"/>
                  </a:moveTo>
                  <a:lnTo>
                    <a:pt x="1" y="15979"/>
                  </a:lnTo>
                  <a:lnTo>
                    <a:pt x="27654" y="31957"/>
                  </a:lnTo>
                  <a:lnTo>
                    <a:pt x="27654"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p:nvPr/>
          </p:nvSpPr>
          <p:spPr>
            <a:xfrm rot="10800000">
              <a:off x="1066343" y="614063"/>
              <a:ext cx="365586" cy="420700"/>
            </a:xfrm>
            <a:custGeom>
              <a:rect b="b" l="l" r="r" t="t"/>
              <a:pathLst>
                <a:path extrusionOk="0" h="31823" w="27654">
                  <a:moveTo>
                    <a:pt x="1" y="0"/>
                  </a:moveTo>
                  <a:lnTo>
                    <a:pt x="1" y="31823"/>
                  </a:lnTo>
                  <a:lnTo>
                    <a:pt x="27654" y="15978"/>
                  </a:lnTo>
                  <a:lnTo>
                    <a:pt x="1" y="0"/>
                  </a:lnTo>
                  <a:close/>
                </a:path>
              </a:pathLst>
            </a:custGeom>
            <a:solidFill>
              <a:srgbClr val="E3651D"/>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13"/>
            <p:cNvSpPr/>
            <p:nvPr/>
          </p:nvSpPr>
          <p:spPr>
            <a:xfrm rot="10800000">
              <a:off x="702529" y="823521"/>
              <a:ext cx="363828" cy="422485"/>
            </a:xfrm>
            <a:custGeom>
              <a:rect b="b" l="l" r="r" t="t"/>
              <a:pathLst>
                <a:path extrusionOk="0" h="31958" w="27521">
                  <a:moveTo>
                    <a:pt x="1" y="1"/>
                  </a:moveTo>
                  <a:lnTo>
                    <a:pt x="1" y="31957"/>
                  </a:lnTo>
                  <a:lnTo>
                    <a:pt x="27521" y="15979"/>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13"/>
            <p:cNvSpPr/>
            <p:nvPr/>
          </p:nvSpPr>
          <p:spPr>
            <a:xfrm rot="10800000">
              <a:off x="1431916" y="1455450"/>
              <a:ext cx="363814" cy="420713"/>
            </a:xfrm>
            <a:custGeom>
              <a:rect b="b" l="l" r="r" t="t"/>
              <a:pathLst>
                <a:path extrusionOk="0" h="31824" w="27520">
                  <a:moveTo>
                    <a:pt x="27520" y="1"/>
                  </a:moveTo>
                  <a:lnTo>
                    <a:pt x="0" y="15845"/>
                  </a:lnTo>
                  <a:lnTo>
                    <a:pt x="27520" y="31823"/>
                  </a:lnTo>
                  <a:lnTo>
                    <a:pt x="2752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3"/>
            <p:cNvSpPr/>
            <p:nvPr/>
          </p:nvSpPr>
          <p:spPr>
            <a:xfrm rot="10800000">
              <a:off x="1680188" y="1146763"/>
              <a:ext cx="170670" cy="196687"/>
            </a:xfrm>
            <a:custGeom>
              <a:rect b="b" l="l" r="r" t="t"/>
              <a:pathLst>
                <a:path extrusionOk="0" h="14878" w="12910">
                  <a:moveTo>
                    <a:pt x="1" y="0"/>
                  </a:moveTo>
                  <a:lnTo>
                    <a:pt x="1" y="14877"/>
                  </a:lnTo>
                  <a:lnTo>
                    <a:pt x="12910" y="7505"/>
                  </a:lnTo>
                  <a:lnTo>
                    <a:pt x="13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3"/>
            <p:cNvSpPr/>
            <p:nvPr/>
          </p:nvSpPr>
          <p:spPr>
            <a:xfrm rot="10800000">
              <a:off x="1683717" y="1776934"/>
              <a:ext cx="115543" cy="134514"/>
            </a:xfrm>
            <a:custGeom>
              <a:rect b="b" l="l" r="r" t="t"/>
              <a:pathLst>
                <a:path extrusionOk="0" h="10175" w="8740">
                  <a:moveTo>
                    <a:pt x="0" y="1"/>
                  </a:moveTo>
                  <a:lnTo>
                    <a:pt x="0" y="10175"/>
                  </a:lnTo>
                  <a:lnTo>
                    <a:pt x="8740" y="5005"/>
                  </a:lnTo>
                  <a:lnTo>
                    <a:pt x="0" y="1"/>
                  </a:lnTo>
                  <a:close/>
                </a:path>
              </a:pathLst>
            </a:custGeom>
            <a:solidFill>
              <a:schemeClr val="accent1"/>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3"/>
            <p:cNvSpPr/>
            <p:nvPr/>
          </p:nvSpPr>
          <p:spPr>
            <a:xfrm rot="10800000">
              <a:off x="1066343" y="1034750"/>
              <a:ext cx="365586" cy="630184"/>
            </a:xfrm>
            <a:custGeom>
              <a:rect b="b" l="l" r="r" t="t"/>
              <a:pathLst>
                <a:path extrusionOk="0" h="47669" w="27654">
                  <a:moveTo>
                    <a:pt x="27654" y="1"/>
                  </a:moveTo>
                  <a:lnTo>
                    <a:pt x="1" y="15845"/>
                  </a:lnTo>
                  <a:lnTo>
                    <a:pt x="1" y="47668"/>
                  </a:lnTo>
                  <a:lnTo>
                    <a:pt x="27521" y="31823"/>
                  </a:lnTo>
                  <a:lnTo>
                    <a:pt x="27654" y="31690"/>
                  </a:lnTo>
                  <a:lnTo>
                    <a:pt x="27654"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3"/>
            <p:cNvSpPr/>
            <p:nvPr/>
          </p:nvSpPr>
          <p:spPr>
            <a:xfrm rot="10800000">
              <a:off x="1066343" y="1455450"/>
              <a:ext cx="365586" cy="420713"/>
            </a:xfrm>
            <a:custGeom>
              <a:rect b="b" l="l" r="r" t="t"/>
              <a:pathLst>
                <a:path extrusionOk="0" h="31824" w="27654">
                  <a:moveTo>
                    <a:pt x="1" y="1"/>
                  </a:moveTo>
                  <a:lnTo>
                    <a:pt x="1" y="31823"/>
                  </a:lnTo>
                  <a:lnTo>
                    <a:pt x="27654" y="15979"/>
                  </a:lnTo>
                  <a:lnTo>
                    <a:pt x="27654" y="15845"/>
                  </a:lnTo>
                  <a:lnTo>
                    <a:pt x="1"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13"/>
            <p:cNvSpPr/>
            <p:nvPr/>
          </p:nvSpPr>
          <p:spPr>
            <a:xfrm rot="10800000">
              <a:off x="1431916" y="193363"/>
              <a:ext cx="363814" cy="420713"/>
            </a:xfrm>
            <a:custGeom>
              <a:rect b="b" l="l" r="r" t="t"/>
              <a:pathLst>
                <a:path extrusionOk="0" h="31824" w="27520">
                  <a:moveTo>
                    <a:pt x="27520" y="1"/>
                  </a:moveTo>
                  <a:lnTo>
                    <a:pt x="0" y="15979"/>
                  </a:lnTo>
                  <a:lnTo>
                    <a:pt x="27520" y="31824"/>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13"/>
            <p:cNvSpPr/>
            <p:nvPr/>
          </p:nvSpPr>
          <p:spPr>
            <a:xfrm rot="10800000">
              <a:off x="1795717" y="-227337"/>
              <a:ext cx="363828" cy="420713"/>
            </a:xfrm>
            <a:custGeom>
              <a:rect b="b" l="l" r="r" t="t"/>
              <a:pathLst>
                <a:path extrusionOk="0" h="31824" w="27521">
                  <a:moveTo>
                    <a:pt x="1" y="1"/>
                  </a:moveTo>
                  <a:lnTo>
                    <a:pt x="1" y="31823"/>
                  </a:lnTo>
                  <a:lnTo>
                    <a:pt x="27520"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3"/>
            <p:cNvSpPr/>
            <p:nvPr/>
          </p:nvSpPr>
          <p:spPr>
            <a:xfrm rot="10800000">
              <a:off x="1066343" y="-227337"/>
              <a:ext cx="365586" cy="841413"/>
            </a:xfrm>
            <a:custGeom>
              <a:rect b="b" l="l" r="r" t="t"/>
              <a:pathLst>
                <a:path extrusionOk="0" h="63647" w="27654">
                  <a:moveTo>
                    <a:pt x="1" y="1"/>
                  </a:moveTo>
                  <a:lnTo>
                    <a:pt x="1" y="31824"/>
                  </a:lnTo>
                  <a:lnTo>
                    <a:pt x="1" y="63646"/>
                  </a:lnTo>
                  <a:lnTo>
                    <a:pt x="27521" y="47802"/>
                  </a:lnTo>
                  <a:lnTo>
                    <a:pt x="27654" y="47802"/>
                  </a:lnTo>
                  <a:lnTo>
                    <a:pt x="27654" y="15979"/>
                  </a:lnTo>
                  <a:lnTo>
                    <a:pt x="1"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3"/>
            <p:cNvSpPr/>
            <p:nvPr/>
          </p:nvSpPr>
          <p:spPr>
            <a:xfrm rot="10800000">
              <a:off x="1066343" y="402834"/>
              <a:ext cx="365586" cy="420700"/>
            </a:xfrm>
            <a:custGeom>
              <a:rect b="b" l="l" r="r" t="t"/>
              <a:pathLst>
                <a:path extrusionOk="0" h="31823" w="27654">
                  <a:moveTo>
                    <a:pt x="27654" y="0"/>
                  </a:moveTo>
                  <a:lnTo>
                    <a:pt x="1" y="15845"/>
                  </a:lnTo>
                  <a:lnTo>
                    <a:pt x="27654" y="31823"/>
                  </a:lnTo>
                  <a:lnTo>
                    <a:pt x="27654"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3"/>
            <p:cNvSpPr/>
            <p:nvPr/>
          </p:nvSpPr>
          <p:spPr>
            <a:xfrm rot="10800000">
              <a:off x="702529" y="-17866"/>
              <a:ext cx="365586" cy="841400"/>
            </a:xfrm>
            <a:custGeom>
              <a:rect b="b" l="l" r="r" t="t"/>
              <a:pathLst>
                <a:path extrusionOk="0" h="63646" w="27654">
                  <a:moveTo>
                    <a:pt x="134" y="0"/>
                  </a:moveTo>
                  <a:lnTo>
                    <a:pt x="1" y="31823"/>
                  </a:lnTo>
                  <a:lnTo>
                    <a:pt x="134" y="31823"/>
                  </a:lnTo>
                  <a:lnTo>
                    <a:pt x="134" y="63646"/>
                  </a:lnTo>
                  <a:lnTo>
                    <a:pt x="27654" y="47668"/>
                  </a:lnTo>
                  <a:lnTo>
                    <a:pt x="27654" y="15845"/>
                  </a:lnTo>
                  <a:lnTo>
                    <a:pt x="134"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3"/>
            <p:cNvSpPr/>
            <p:nvPr/>
          </p:nvSpPr>
          <p:spPr>
            <a:xfrm rot="10800000">
              <a:off x="702529" y="614063"/>
              <a:ext cx="729400" cy="631942"/>
            </a:xfrm>
            <a:custGeom>
              <a:rect b="b" l="l" r="r" t="t"/>
              <a:pathLst>
                <a:path extrusionOk="0" h="47802" w="55174">
                  <a:moveTo>
                    <a:pt x="27654" y="1"/>
                  </a:moveTo>
                  <a:lnTo>
                    <a:pt x="1" y="15979"/>
                  </a:lnTo>
                  <a:lnTo>
                    <a:pt x="1" y="47802"/>
                  </a:lnTo>
                  <a:lnTo>
                    <a:pt x="27654" y="31957"/>
                  </a:lnTo>
                  <a:lnTo>
                    <a:pt x="55174" y="15979"/>
                  </a:lnTo>
                  <a:lnTo>
                    <a:pt x="27654"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4" name="Google Shape;84;p13"/>
          <p:cNvGrpSpPr/>
          <p:nvPr/>
        </p:nvGrpSpPr>
        <p:grpSpPr>
          <a:xfrm rot="5400000">
            <a:off x="3753320" y="111034"/>
            <a:ext cx="1560673" cy="1243820"/>
            <a:chOff x="-26858" y="-227337"/>
            <a:chExt cx="1093215" cy="2757917"/>
          </a:xfrm>
        </p:grpSpPr>
        <p:sp>
          <p:nvSpPr>
            <p:cNvPr id="85" name="Google Shape;85;p13"/>
            <p:cNvSpPr/>
            <p:nvPr/>
          </p:nvSpPr>
          <p:spPr>
            <a:xfrm rot="10800000">
              <a:off x="-26858" y="614063"/>
              <a:ext cx="365586" cy="420700"/>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3"/>
            <p:cNvSpPr/>
            <p:nvPr/>
          </p:nvSpPr>
          <p:spPr>
            <a:xfrm rot="10800000">
              <a:off x="-26858" y="1455450"/>
              <a:ext cx="365586" cy="420713"/>
            </a:xfrm>
            <a:custGeom>
              <a:rect b="b" l="l" r="r" t="t"/>
              <a:pathLst>
                <a:path extrusionOk="0" h="31824" w="27654">
                  <a:moveTo>
                    <a:pt x="27653" y="1"/>
                  </a:moveTo>
                  <a:lnTo>
                    <a:pt x="0" y="15845"/>
                  </a:lnTo>
                  <a:lnTo>
                    <a:pt x="27653" y="31823"/>
                  </a:lnTo>
                  <a:lnTo>
                    <a:pt x="27653"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3"/>
            <p:cNvSpPr/>
            <p:nvPr/>
          </p:nvSpPr>
          <p:spPr>
            <a:xfrm rot="10800000">
              <a:off x="-26858" y="1034750"/>
              <a:ext cx="365586" cy="631942"/>
            </a:xfrm>
            <a:custGeom>
              <a:rect b="b" l="l" r="r" t="t"/>
              <a:pathLst>
                <a:path extrusionOk="0" h="47802" w="27654">
                  <a:moveTo>
                    <a:pt x="0" y="0"/>
                  </a:moveTo>
                  <a:lnTo>
                    <a:pt x="0" y="31823"/>
                  </a:lnTo>
                  <a:lnTo>
                    <a:pt x="134" y="31956"/>
                  </a:lnTo>
                  <a:lnTo>
                    <a:pt x="27653" y="47801"/>
                  </a:lnTo>
                  <a:lnTo>
                    <a:pt x="27653" y="15978"/>
                  </a:lnTo>
                  <a:lnTo>
                    <a:pt x="0" y="0"/>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13"/>
            <p:cNvSpPr/>
            <p:nvPr/>
          </p:nvSpPr>
          <p:spPr>
            <a:xfrm rot="10800000">
              <a:off x="-26858" y="-17866"/>
              <a:ext cx="365586" cy="631942"/>
            </a:xfrm>
            <a:custGeom>
              <a:rect b="b" l="l" r="r" t="t"/>
              <a:pathLst>
                <a:path extrusionOk="0" h="47802" w="27654">
                  <a:moveTo>
                    <a:pt x="27653" y="1"/>
                  </a:moveTo>
                  <a:lnTo>
                    <a:pt x="0" y="15979"/>
                  </a:lnTo>
                  <a:lnTo>
                    <a:pt x="0" y="47802"/>
                  </a:lnTo>
                  <a:lnTo>
                    <a:pt x="134" y="47802"/>
                  </a:lnTo>
                  <a:lnTo>
                    <a:pt x="27653" y="31824"/>
                  </a:lnTo>
                  <a:lnTo>
                    <a:pt x="27653"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3"/>
            <p:cNvSpPr/>
            <p:nvPr/>
          </p:nvSpPr>
          <p:spPr>
            <a:xfrm rot="10800000">
              <a:off x="-26858" y="-227337"/>
              <a:ext cx="363828" cy="420713"/>
            </a:xfrm>
            <a:custGeom>
              <a:rect b="b" l="l" r="r" t="t"/>
              <a:pathLst>
                <a:path extrusionOk="0" h="31824" w="27521">
                  <a:moveTo>
                    <a:pt x="27520" y="1"/>
                  </a:moveTo>
                  <a:lnTo>
                    <a:pt x="1" y="15979"/>
                  </a:lnTo>
                  <a:lnTo>
                    <a:pt x="27520" y="31823"/>
                  </a:lnTo>
                  <a:lnTo>
                    <a:pt x="27520" y="1"/>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3"/>
            <p:cNvSpPr/>
            <p:nvPr/>
          </p:nvSpPr>
          <p:spPr>
            <a:xfrm rot="10800000">
              <a:off x="-26858" y="402834"/>
              <a:ext cx="365586" cy="420700"/>
            </a:xfrm>
            <a:custGeom>
              <a:rect b="b" l="l" r="r" t="t"/>
              <a:pathLst>
                <a:path extrusionOk="0" h="31823" w="27654">
                  <a:moveTo>
                    <a:pt x="0" y="0"/>
                  </a:moveTo>
                  <a:lnTo>
                    <a:pt x="0" y="31823"/>
                  </a:lnTo>
                  <a:lnTo>
                    <a:pt x="27653" y="15845"/>
                  </a:lnTo>
                  <a:lnTo>
                    <a:pt x="0" y="0"/>
                  </a:lnTo>
                  <a:close/>
                </a:path>
              </a:pathLst>
            </a:custGeom>
            <a:solidFill>
              <a:srgbClr val="00A6A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3"/>
            <p:cNvSpPr/>
            <p:nvPr/>
          </p:nvSpPr>
          <p:spPr>
            <a:xfrm rot="10800000">
              <a:off x="-26858" y="614063"/>
              <a:ext cx="365586" cy="420700"/>
            </a:xfrm>
            <a:custGeom>
              <a:rect b="b" l="l" r="r" t="t"/>
              <a:pathLst>
                <a:path extrusionOk="0" h="31823" w="27654">
                  <a:moveTo>
                    <a:pt x="27653" y="0"/>
                  </a:moveTo>
                  <a:lnTo>
                    <a:pt x="0" y="15978"/>
                  </a:lnTo>
                  <a:lnTo>
                    <a:pt x="27653" y="31823"/>
                  </a:lnTo>
                  <a:lnTo>
                    <a:pt x="27653" y="0"/>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3"/>
            <p:cNvSpPr/>
            <p:nvPr/>
          </p:nvSpPr>
          <p:spPr>
            <a:xfrm rot="10800000">
              <a:off x="338715" y="823521"/>
              <a:ext cx="363828" cy="422485"/>
            </a:xfrm>
            <a:custGeom>
              <a:rect b="b" l="l" r="r" t="t"/>
              <a:pathLst>
                <a:path extrusionOk="0" h="31958" w="27521">
                  <a:moveTo>
                    <a:pt x="27520" y="1"/>
                  </a:moveTo>
                  <a:lnTo>
                    <a:pt x="1" y="15979"/>
                  </a:lnTo>
                  <a:lnTo>
                    <a:pt x="27520" y="31957"/>
                  </a:lnTo>
                  <a:lnTo>
                    <a:pt x="2752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3"/>
            <p:cNvSpPr/>
            <p:nvPr/>
          </p:nvSpPr>
          <p:spPr>
            <a:xfrm rot="10800000">
              <a:off x="338715" y="614063"/>
              <a:ext cx="363828" cy="420700"/>
            </a:xfrm>
            <a:custGeom>
              <a:rect b="b" l="l" r="r" t="t"/>
              <a:pathLst>
                <a:path extrusionOk="0" h="31823" w="27521">
                  <a:moveTo>
                    <a:pt x="1" y="0"/>
                  </a:moveTo>
                  <a:lnTo>
                    <a:pt x="1" y="31823"/>
                  </a:lnTo>
                  <a:lnTo>
                    <a:pt x="27520" y="15978"/>
                  </a:lnTo>
                  <a:lnTo>
                    <a:pt x="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3"/>
            <p:cNvSpPr/>
            <p:nvPr/>
          </p:nvSpPr>
          <p:spPr>
            <a:xfrm rot="10800000">
              <a:off x="702529" y="614063"/>
              <a:ext cx="363828" cy="420700"/>
            </a:xfrm>
            <a:custGeom>
              <a:rect b="b" l="l" r="r" t="t"/>
              <a:pathLst>
                <a:path extrusionOk="0" h="31823" w="27521">
                  <a:moveTo>
                    <a:pt x="27521" y="0"/>
                  </a:moveTo>
                  <a:lnTo>
                    <a:pt x="1" y="15978"/>
                  </a:lnTo>
                  <a:lnTo>
                    <a:pt x="27521" y="31823"/>
                  </a:lnTo>
                  <a:lnTo>
                    <a:pt x="27521" y="0"/>
                  </a:lnTo>
                  <a:close/>
                </a:path>
              </a:pathLst>
            </a:custGeom>
            <a:solidFill>
              <a:schemeClr val="accent3"/>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3"/>
            <p:cNvSpPr/>
            <p:nvPr/>
          </p:nvSpPr>
          <p:spPr>
            <a:xfrm rot="10800000">
              <a:off x="338715" y="1034750"/>
              <a:ext cx="363828" cy="630184"/>
            </a:xfrm>
            <a:custGeom>
              <a:rect b="b" l="l" r="r" t="t"/>
              <a:pathLst>
                <a:path extrusionOk="0" h="47669" w="27521">
                  <a:moveTo>
                    <a:pt x="27520" y="1"/>
                  </a:moveTo>
                  <a:lnTo>
                    <a:pt x="1" y="15845"/>
                  </a:lnTo>
                  <a:lnTo>
                    <a:pt x="1" y="47668"/>
                  </a:lnTo>
                  <a:lnTo>
                    <a:pt x="27520" y="31823"/>
                  </a:lnTo>
                  <a:lnTo>
                    <a:pt x="27520" y="31690"/>
                  </a:lnTo>
                  <a:lnTo>
                    <a:pt x="27520"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3"/>
            <p:cNvSpPr/>
            <p:nvPr/>
          </p:nvSpPr>
          <p:spPr>
            <a:xfrm rot="10800000">
              <a:off x="467491" y="2409300"/>
              <a:ext cx="106289" cy="121280"/>
            </a:xfrm>
            <a:custGeom>
              <a:rect b="b" l="l" r="r" t="t"/>
              <a:pathLst>
                <a:path extrusionOk="0" h="9174" w="8040">
                  <a:moveTo>
                    <a:pt x="8040" y="0"/>
                  </a:moveTo>
                  <a:lnTo>
                    <a:pt x="1" y="4604"/>
                  </a:lnTo>
                  <a:lnTo>
                    <a:pt x="8040" y="9174"/>
                  </a:lnTo>
                  <a:lnTo>
                    <a:pt x="804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3"/>
            <p:cNvSpPr/>
            <p:nvPr/>
          </p:nvSpPr>
          <p:spPr>
            <a:xfrm rot="10800000">
              <a:off x="338715" y="1876150"/>
              <a:ext cx="363828" cy="421150"/>
            </a:xfrm>
            <a:custGeom>
              <a:rect b="b" l="l" r="r" t="t"/>
              <a:pathLst>
                <a:path extrusionOk="0" h="31857" w="27521">
                  <a:moveTo>
                    <a:pt x="1" y="0"/>
                  </a:moveTo>
                  <a:lnTo>
                    <a:pt x="1" y="31857"/>
                  </a:lnTo>
                  <a:lnTo>
                    <a:pt x="27520" y="15845"/>
                  </a:lnTo>
                  <a:lnTo>
                    <a:pt x="1" y="0"/>
                  </a:lnTo>
                  <a:close/>
                </a:path>
              </a:pathLst>
            </a:custGeom>
            <a:solidFill>
              <a:schemeClr val="accen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13"/>
            <p:cNvSpPr/>
            <p:nvPr/>
          </p:nvSpPr>
          <p:spPr>
            <a:xfrm rot="10800000">
              <a:off x="338715" y="-227337"/>
              <a:ext cx="727642" cy="420713"/>
            </a:xfrm>
            <a:custGeom>
              <a:rect b="b" l="l" r="r" t="t"/>
              <a:pathLst>
                <a:path extrusionOk="0" h="31824" w="55041">
                  <a:moveTo>
                    <a:pt x="27521" y="1"/>
                  </a:moveTo>
                  <a:lnTo>
                    <a:pt x="1" y="15979"/>
                  </a:lnTo>
                  <a:lnTo>
                    <a:pt x="27521" y="31823"/>
                  </a:lnTo>
                  <a:lnTo>
                    <a:pt x="55040" y="15979"/>
                  </a:lnTo>
                  <a:lnTo>
                    <a:pt x="27521" y="1"/>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3"/>
            <p:cNvSpPr/>
            <p:nvPr/>
          </p:nvSpPr>
          <p:spPr>
            <a:xfrm rot="10800000">
              <a:off x="338715" y="-17866"/>
              <a:ext cx="363828" cy="631942"/>
            </a:xfrm>
            <a:custGeom>
              <a:rect b="b" l="l" r="r" t="t"/>
              <a:pathLst>
                <a:path extrusionOk="0" h="47802" w="27521">
                  <a:moveTo>
                    <a:pt x="1" y="1"/>
                  </a:moveTo>
                  <a:lnTo>
                    <a:pt x="1" y="31824"/>
                  </a:lnTo>
                  <a:lnTo>
                    <a:pt x="27520" y="47802"/>
                  </a:lnTo>
                  <a:lnTo>
                    <a:pt x="27520" y="15979"/>
                  </a:lnTo>
                  <a:lnTo>
                    <a:pt x="1" y="1"/>
                  </a:lnTo>
                  <a:close/>
                </a:path>
              </a:pathLst>
            </a:custGeom>
            <a:solidFill>
              <a:schemeClr val="dk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3"/>
            <p:cNvSpPr/>
            <p:nvPr/>
          </p:nvSpPr>
          <p:spPr>
            <a:xfrm rot="10800000">
              <a:off x="338715" y="402834"/>
              <a:ext cx="363828" cy="420700"/>
            </a:xfrm>
            <a:custGeom>
              <a:rect b="b" l="l" r="r" t="t"/>
              <a:pathLst>
                <a:path extrusionOk="0" h="31823" w="27521">
                  <a:moveTo>
                    <a:pt x="27520" y="0"/>
                  </a:moveTo>
                  <a:lnTo>
                    <a:pt x="1" y="15845"/>
                  </a:lnTo>
                  <a:lnTo>
                    <a:pt x="27520" y="31823"/>
                  </a:lnTo>
                  <a:lnTo>
                    <a:pt x="27520" y="0"/>
                  </a:lnTo>
                  <a:close/>
                </a:path>
              </a:pathLst>
            </a:custGeom>
            <a:solidFill>
              <a:schemeClr val="lt2"/>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3"/>
            <p:cNvSpPr/>
            <p:nvPr/>
          </p:nvSpPr>
          <p:spPr>
            <a:xfrm rot="10800000">
              <a:off x="-26858" y="402834"/>
              <a:ext cx="365586" cy="420700"/>
            </a:xfrm>
            <a:custGeom>
              <a:rect b="b" l="l" r="r" t="t"/>
              <a:pathLst>
                <a:path extrusionOk="0" h="31823" w="27654">
                  <a:moveTo>
                    <a:pt x="0" y="0"/>
                  </a:moveTo>
                  <a:lnTo>
                    <a:pt x="0" y="31823"/>
                  </a:lnTo>
                  <a:lnTo>
                    <a:pt x="27653" y="15845"/>
                  </a:lnTo>
                  <a:lnTo>
                    <a:pt x="0" y="0"/>
                  </a:lnTo>
                  <a:close/>
                </a:path>
              </a:pathLst>
            </a:custGeom>
            <a:solidFill>
              <a:schemeClr val="accent5"/>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3"/>
            <p:cNvSpPr/>
            <p:nvPr/>
          </p:nvSpPr>
          <p:spPr>
            <a:xfrm rot="10800000">
              <a:off x="-26858" y="823521"/>
              <a:ext cx="365586" cy="422485"/>
            </a:xfrm>
            <a:custGeom>
              <a:rect b="b" l="l" r="r" t="t"/>
              <a:pathLst>
                <a:path extrusionOk="0" h="31958" w="27654">
                  <a:moveTo>
                    <a:pt x="0" y="1"/>
                  </a:moveTo>
                  <a:lnTo>
                    <a:pt x="0" y="31957"/>
                  </a:lnTo>
                  <a:lnTo>
                    <a:pt x="27653" y="15979"/>
                  </a:lnTo>
                  <a:lnTo>
                    <a:pt x="0" y="1"/>
                  </a:lnTo>
                  <a:close/>
                </a:path>
              </a:pathLst>
            </a:custGeom>
            <a:solidFill>
              <a:schemeClr val="accent6"/>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3"/>
            <p:cNvSpPr/>
            <p:nvPr/>
          </p:nvSpPr>
          <p:spPr>
            <a:xfrm rot="10800000">
              <a:off x="338715" y="614063"/>
              <a:ext cx="727642" cy="631942"/>
            </a:xfrm>
            <a:custGeom>
              <a:rect b="b" l="l" r="r" t="t"/>
              <a:pathLst>
                <a:path extrusionOk="0" h="47802" w="55041">
                  <a:moveTo>
                    <a:pt x="55040" y="1"/>
                  </a:moveTo>
                  <a:lnTo>
                    <a:pt x="27521" y="15979"/>
                  </a:lnTo>
                  <a:lnTo>
                    <a:pt x="1" y="31957"/>
                  </a:lnTo>
                  <a:lnTo>
                    <a:pt x="27521" y="47802"/>
                  </a:lnTo>
                  <a:lnTo>
                    <a:pt x="55040" y="31957"/>
                  </a:lnTo>
                  <a:lnTo>
                    <a:pt x="55040" y="1"/>
                  </a:lnTo>
                  <a:close/>
                </a:path>
              </a:pathLst>
            </a:custGeom>
            <a:solidFill>
              <a:schemeClr val="accent4"/>
            </a:solidFill>
            <a:ln>
              <a:noFill/>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4"/>
        </a:solidFill>
      </p:bgPr>
    </p:bg>
    <p:spTree>
      <p:nvGrpSpPr>
        <p:cNvPr id="15" name="Shape 15"/>
        <p:cNvGrpSpPr/>
        <p:nvPr/>
      </p:nvGrpSpPr>
      <p:grpSpPr>
        <a:xfrm>
          <a:off x="0" y="0"/>
          <a:ext cx="0" cy="0"/>
          <a:chOff x="0" y="0"/>
          <a:chExt cx="0" cy="0"/>
        </a:xfrm>
      </p:grpSpPr>
      <p:sp>
        <p:nvSpPr>
          <p:cNvPr id="16" name="Google Shape;16;p3"/>
          <p:cNvSpPr/>
          <p:nvPr/>
        </p:nvSpPr>
        <p:spPr>
          <a:xfrm rot="5400000">
            <a:off x="2536197" y="4249450"/>
            <a:ext cx="75600" cy="47607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193813" y="2495733"/>
            <a:ext cx="4760400" cy="3816600"/>
          </a:xfrm>
          <a:prstGeom prst="rect">
            <a:avLst/>
          </a:prstGeom>
          <a:solidFill>
            <a:srgbClr val="FFFFFF"/>
          </a:solidFill>
        </p:spPr>
        <p:txBody>
          <a:bodyPr anchorCtr="0" anchor="ctr" bIns="91425" lIns="91425" spcFirstLastPara="1" rIns="91425" wrap="square" tIns="91425">
            <a:normAutofit/>
          </a:bodyPr>
          <a:lstStyle>
            <a:lvl1pPr lvl="0" algn="ctr">
              <a:spcBef>
                <a:spcPts val="0"/>
              </a:spcBef>
              <a:spcAft>
                <a:spcPts val="0"/>
              </a:spcAft>
              <a:buSzPts val="4800"/>
              <a:buFont typeface="Playfair Display"/>
              <a:buNone/>
              <a:defRPr b="1" sz="4800">
                <a:latin typeface="Playfair Display"/>
                <a:ea typeface="Playfair Display"/>
                <a:cs typeface="Playfair Display"/>
                <a:sym typeface="Playfair Display"/>
              </a:defRPr>
            </a:lvl1pPr>
            <a:lvl2pPr lvl="1" algn="ctr">
              <a:spcBef>
                <a:spcPts val="0"/>
              </a:spcBef>
              <a:spcAft>
                <a:spcPts val="0"/>
              </a:spcAft>
              <a:buSzPts val="4800"/>
              <a:buFont typeface="Playfair Display"/>
              <a:buNone/>
              <a:defRPr b="1" sz="4800">
                <a:latin typeface="Playfair Display"/>
                <a:ea typeface="Playfair Display"/>
                <a:cs typeface="Playfair Display"/>
                <a:sym typeface="Playfair Display"/>
              </a:defRPr>
            </a:lvl2pPr>
            <a:lvl3pPr lvl="2" algn="ctr">
              <a:spcBef>
                <a:spcPts val="0"/>
              </a:spcBef>
              <a:spcAft>
                <a:spcPts val="0"/>
              </a:spcAft>
              <a:buSzPts val="4800"/>
              <a:buFont typeface="Playfair Display"/>
              <a:buNone/>
              <a:defRPr b="1" sz="4800">
                <a:latin typeface="Playfair Display"/>
                <a:ea typeface="Playfair Display"/>
                <a:cs typeface="Playfair Display"/>
                <a:sym typeface="Playfair Display"/>
              </a:defRPr>
            </a:lvl3pPr>
            <a:lvl4pPr lvl="3" algn="ctr">
              <a:spcBef>
                <a:spcPts val="0"/>
              </a:spcBef>
              <a:spcAft>
                <a:spcPts val="0"/>
              </a:spcAft>
              <a:buSzPts val="4800"/>
              <a:buFont typeface="Playfair Display"/>
              <a:buNone/>
              <a:defRPr b="1" sz="4800">
                <a:latin typeface="Playfair Display"/>
                <a:ea typeface="Playfair Display"/>
                <a:cs typeface="Playfair Display"/>
                <a:sym typeface="Playfair Display"/>
              </a:defRPr>
            </a:lvl4pPr>
            <a:lvl5pPr lvl="4" algn="ctr">
              <a:spcBef>
                <a:spcPts val="0"/>
              </a:spcBef>
              <a:spcAft>
                <a:spcPts val="0"/>
              </a:spcAft>
              <a:buSzPts val="4800"/>
              <a:buFont typeface="Playfair Display"/>
              <a:buNone/>
              <a:defRPr b="1" sz="4800">
                <a:latin typeface="Playfair Display"/>
                <a:ea typeface="Playfair Display"/>
                <a:cs typeface="Playfair Display"/>
                <a:sym typeface="Playfair Display"/>
              </a:defRPr>
            </a:lvl5pPr>
            <a:lvl6pPr lvl="5" algn="ctr">
              <a:spcBef>
                <a:spcPts val="0"/>
              </a:spcBef>
              <a:spcAft>
                <a:spcPts val="0"/>
              </a:spcAft>
              <a:buSzPts val="4800"/>
              <a:buFont typeface="Playfair Display"/>
              <a:buNone/>
              <a:defRPr b="1" sz="4800">
                <a:latin typeface="Playfair Display"/>
                <a:ea typeface="Playfair Display"/>
                <a:cs typeface="Playfair Display"/>
                <a:sym typeface="Playfair Display"/>
              </a:defRPr>
            </a:lvl6pPr>
            <a:lvl7pPr lvl="6" algn="ctr">
              <a:spcBef>
                <a:spcPts val="0"/>
              </a:spcBef>
              <a:spcAft>
                <a:spcPts val="0"/>
              </a:spcAft>
              <a:buSzPts val="4800"/>
              <a:buFont typeface="Playfair Display"/>
              <a:buNone/>
              <a:defRPr b="1" sz="4800">
                <a:latin typeface="Playfair Display"/>
                <a:ea typeface="Playfair Display"/>
                <a:cs typeface="Playfair Display"/>
                <a:sym typeface="Playfair Display"/>
              </a:defRPr>
            </a:lvl7pPr>
            <a:lvl8pPr lvl="7" algn="ctr">
              <a:spcBef>
                <a:spcPts val="0"/>
              </a:spcBef>
              <a:spcAft>
                <a:spcPts val="0"/>
              </a:spcAft>
              <a:buSzPts val="4800"/>
              <a:buFont typeface="Playfair Display"/>
              <a:buNone/>
              <a:defRPr b="1" sz="4800">
                <a:latin typeface="Playfair Display"/>
                <a:ea typeface="Playfair Display"/>
                <a:cs typeface="Playfair Display"/>
                <a:sym typeface="Playfair Display"/>
              </a:defRPr>
            </a:lvl8pPr>
            <a:lvl9pPr lvl="8" algn="ctr">
              <a:spcBef>
                <a:spcPts val="0"/>
              </a:spcBef>
              <a:spcAft>
                <a:spcPts val="0"/>
              </a:spcAft>
              <a:buSzPts val="4800"/>
              <a:buFont typeface="Playfair Display"/>
              <a:buNone/>
              <a:defRPr b="1" sz="4800">
                <a:latin typeface="Playfair Display"/>
                <a:ea typeface="Playfair Display"/>
                <a:cs typeface="Playfair Display"/>
                <a:sym typeface="Playfair Display"/>
              </a:defRPr>
            </a:lvl9pPr>
          </a:lstStyle>
          <a:p/>
        </p:txBody>
      </p:sp>
      <p:sp>
        <p:nvSpPr>
          <p:cNvPr id="18" name="Google Shape;18;p3"/>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txBox="1"/>
          <p:nvPr>
            <p:ph type="title"/>
          </p:nvPr>
        </p:nvSpPr>
        <p:spPr>
          <a:xfrm>
            <a:off x="175487" y="791156"/>
            <a:ext cx="47970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1" name="Google Shape;21;p4"/>
          <p:cNvSpPr txBox="1"/>
          <p:nvPr>
            <p:ph idx="1" type="body"/>
          </p:nvPr>
        </p:nvSpPr>
        <p:spPr>
          <a:xfrm>
            <a:off x="175487" y="2193911"/>
            <a:ext cx="4797000" cy="5928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175487" y="791156"/>
            <a:ext cx="47970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5" name="Google Shape;25;p5"/>
          <p:cNvSpPr txBox="1"/>
          <p:nvPr>
            <p:ph idx="1" type="body"/>
          </p:nvPr>
        </p:nvSpPr>
        <p:spPr>
          <a:xfrm>
            <a:off x="175487" y="2193867"/>
            <a:ext cx="2251800" cy="5928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2720643" y="2193867"/>
            <a:ext cx="2251800" cy="5928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175487" y="791156"/>
            <a:ext cx="4797000" cy="10182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0" name="Google Shape;30;p6"/>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175487" y="987733"/>
            <a:ext cx="1581000" cy="13434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175487" y="2470400"/>
            <a:ext cx="1581000" cy="56523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276011" y="935733"/>
            <a:ext cx="3163200" cy="72726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1pPr>
            <a:lvl2pPr lvl="1">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2pPr>
            <a:lvl3pPr lvl="2">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3pPr>
            <a:lvl4pPr lvl="3">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4pPr>
            <a:lvl5pPr lvl="4">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5pPr>
            <a:lvl6pPr lvl="5">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6pPr>
            <a:lvl7pPr lvl="6">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7pPr>
            <a:lvl8pPr lvl="7">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8pPr>
            <a:lvl9pPr lvl="8">
              <a:spcBef>
                <a:spcPts val="0"/>
              </a:spcBef>
              <a:spcAft>
                <a:spcPts val="0"/>
              </a:spcAft>
              <a:buClr>
                <a:schemeClr val="lt1"/>
              </a:buClr>
              <a:buSzPts val="5400"/>
              <a:buFont typeface="Playfair Display"/>
              <a:buNone/>
              <a:defRPr sz="5400">
                <a:solidFill>
                  <a:schemeClr val="lt1"/>
                </a:solidFill>
                <a:latin typeface="Playfair Display"/>
                <a:ea typeface="Playfair Display"/>
                <a:cs typeface="Playfair Display"/>
                <a:sym typeface="Playfair Display"/>
              </a:defRPr>
            </a:lvl9pPr>
          </a:lstStyle>
          <a:p/>
        </p:txBody>
      </p:sp>
      <p:sp>
        <p:nvSpPr>
          <p:cNvPr id="37" name="Google Shape;37;p8"/>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2574038" y="-133"/>
            <a:ext cx="2574000" cy="91440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2831709" y="7992000"/>
            <a:ext cx="2637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9"/>
          <p:cNvSpPr txBox="1"/>
          <p:nvPr>
            <p:ph type="title"/>
          </p:nvPr>
        </p:nvSpPr>
        <p:spPr>
          <a:xfrm>
            <a:off x="149477" y="1922978"/>
            <a:ext cx="2277300" cy="3175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149477" y="5193602"/>
            <a:ext cx="2277300" cy="23919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2780940" y="1287467"/>
            <a:ext cx="2160300" cy="6569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highlight>
                  <a:schemeClr val="lt1"/>
                </a:highlight>
              </a:defRPr>
            </a:lvl1pPr>
            <a:lvl2pPr indent="-317500" lvl="1" marL="914400">
              <a:spcBef>
                <a:spcPts val="0"/>
              </a:spcBef>
              <a:spcAft>
                <a:spcPts val="0"/>
              </a:spcAft>
              <a:buSzPts val="1400"/>
              <a:buChar char="○"/>
              <a:defRPr>
                <a:highlight>
                  <a:schemeClr val="lt1"/>
                </a:highlight>
              </a:defRPr>
            </a:lvl2pPr>
            <a:lvl3pPr indent="-317500" lvl="2" marL="1371600">
              <a:spcBef>
                <a:spcPts val="0"/>
              </a:spcBef>
              <a:spcAft>
                <a:spcPts val="0"/>
              </a:spcAft>
              <a:buSzPts val="1400"/>
              <a:buChar char="■"/>
              <a:defRPr>
                <a:highlight>
                  <a:schemeClr val="lt1"/>
                </a:highlight>
              </a:defRPr>
            </a:lvl3pPr>
            <a:lvl4pPr indent="-317500" lvl="3" marL="1828800">
              <a:spcBef>
                <a:spcPts val="0"/>
              </a:spcBef>
              <a:spcAft>
                <a:spcPts val="0"/>
              </a:spcAft>
              <a:buSzPts val="1400"/>
              <a:buChar char="●"/>
              <a:defRPr>
                <a:highlight>
                  <a:schemeClr val="lt1"/>
                </a:highlight>
              </a:defRPr>
            </a:lvl4pPr>
            <a:lvl5pPr indent="-317500" lvl="4" marL="2286000">
              <a:spcBef>
                <a:spcPts val="0"/>
              </a:spcBef>
              <a:spcAft>
                <a:spcPts val="0"/>
              </a:spcAft>
              <a:buSzPts val="1400"/>
              <a:buChar char="○"/>
              <a:defRPr>
                <a:highlight>
                  <a:schemeClr val="lt1"/>
                </a:highlight>
              </a:defRPr>
            </a:lvl5pPr>
            <a:lvl6pPr indent="-317500" lvl="5" marL="2743200">
              <a:spcBef>
                <a:spcPts val="0"/>
              </a:spcBef>
              <a:spcAft>
                <a:spcPts val="0"/>
              </a:spcAft>
              <a:buSzPts val="1400"/>
              <a:buChar char="■"/>
              <a:defRPr>
                <a:highlight>
                  <a:schemeClr val="lt1"/>
                </a:highlight>
              </a:defRPr>
            </a:lvl6pPr>
            <a:lvl7pPr indent="-317500" lvl="6" marL="3200400">
              <a:spcBef>
                <a:spcPts val="0"/>
              </a:spcBef>
              <a:spcAft>
                <a:spcPts val="0"/>
              </a:spcAft>
              <a:buSzPts val="1400"/>
              <a:buChar char="●"/>
              <a:defRPr>
                <a:highlight>
                  <a:schemeClr val="lt1"/>
                </a:highlight>
              </a:defRPr>
            </a:lvl7pPr>
            <a:lvl8pPr indent="-317500" lvl="7" marL="3657600">
              <a:spcBef>
                <a:spcPts val="0"/>
              </a:spcBef>
              <a:spcAft>
                <a:spcPts val="0"/>
              </a:spcAft>
              <a:buSzPts val="1400"/>
              <a:buChar char="○"/>
              <a:defRPr>
                <a:highlight>
                  <a:schemeClr val="lt1"/>
                </a:highlight>
              </a:defRPr>
            </a:lvl8pPr>
            <a:lvl9pPr indent="-317500" lvl="8" marL="4114800">
              <a:spcBef>
                <a:spcPts val="0"/>
              </a:spcBef>
              <a:spcAft>
                <a:spcPts val="0"/>
              </a:spcAft>
              <a:buSzPts val="1400"/>
              <a:buChar char="■"/>
              <a:defRPr>
                <a:highlight>
                  <a:schemeClr val="lt1"/>
                </a:highlight>
              </a:defRPr>
            </a:lvl9pPr>
          </a:lstStyle>
          <a:p/>
        </p:txBody>
      </p:sp>
      <p:sp>
        <p:nvSpPr>
          <p:cNvPr id="44" name="Google Shape;44;p9"/>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175487" y="7521022"/>
            <a:ext cx="3377400" cy="1075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highlight>
                  <a:schemeClr val="dk1"/>
                </a:highlight>
              </a:defRPr>
            </a:lvl1pPr>
          </a:lstStyle>
          <a:p/>
        </p:txBody>
      </p:sp>
      <p:sp>
        <p:nvSpPr>
          <p:cNvPr id="47" name="Google Shape;47;p10"/>
          <p:cNvSpPr txBox="1"/>
          <p:nvPr>
            <p:ph idx="12" type="sldNum"/>
          </p:nvPr>
        </p:nvSpPr>
        <p:spPr>
          <a:xfrm>
            <a:off x="4784376" y="8335572"/>
            <a:ext cx="309000" cy="699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op">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75487" y="791156"/>
            <a:ext cx="4797000" cy="10182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1pPr>
            <a:lvl2pPr lvl="1">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2pPr>
            <a:lvl3pPr lvl="2">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3pPr>
            <a:lvl4pPr lvl="3">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4pPr>
            <a:lvl5pPr lvl="4">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5pPr>
            <a:lvl6pPr lvl="5">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6pPr>
            <a:lvl7pPr lvl="6">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7pPr>
            <a:lvl8pPr lvl="7">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8pPr>
            <a:lvl9pPr lvl="8">
              <a:spcBef>
                <a:spcPts val="0"/>
              </a:spcBef>
              <a:spcAft>
                <a:spcPts val="0"/>
              </a:spcAft>
              <a:buClr>
                <a:schemeClr val="dk2"/>
              </a:buClr>
              <a:buSzPts val="3000"/>
              <a:buFont typeface="Oswald"/>
              <a:buNone/>
              <a:defRPr sz="3000">
                <a:solidFill>
                  <a:schemeClr val="dk2"/>
                </a:solidFill>
                <a:highlight>
                  <a:schemeClr val="dk1"/>
                </a:highlight>
                <a:latin typeface="Oswald"/>
                <a:ea typeface="Oswald"/>
                <a:cs typeface="Oswald"/>
                <a:sym typeface="Oswald"/>
              </a:defRPr>
            </a:lvl9pPr>
          </a:lstStyle>
          <a:p/>
        </p:txBody>
      </p:sp>
      <p:sp>
        <p:nvSpPr>
          <p:cNvPr id="7" name="Google Shape;7;p1"/>
          <p:cNvSpPr txBox="1"/>
          <p:nvPr>
            <p:ph idx="1" type="body"/>
          </p:nvPr>
        </p:nvSpPr>
        <p:spPr>
          <a:xfrm>
            <a:off x="175487" y="2193911"/>
            <a:ext cx="4797000" cy="5928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layfair Display"/>
              <a:buChar char="●"/>
              <a:defRPr sz="1800">
                <a:solidFill>
                  <a:schemeClr val="dk2"/>
                </a:solidFill>
                <a:latin typeface="Playfair Display"/>
                <a:ea typeface="Playfair Display"/>
                <a:cs typeface="Playfair Display"/>
                <a:sym typeface="Playfair Display"/>
              </a:defRPr>
            </a:lvl1pPr>
            <a:lvl2pPr indent="-317500" lvl="1" marL="914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2pPr>
            <a:lvl3pPr indent="-317500" lvl="2" marL="1371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3pPr>
            <a:lvl4pPr indent="-317500" lvl="3" marL="1828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4pPr>
            <a:lvl5pPr indent="-317500" lvl="4" marL="22860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5pPr>
            <a:lvl6pPr indent="-317500" lvl="5" marL="27432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6pPr>
            <a:lvl7pPr indent="-317500" lvl="6" marL="32004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7pPr>
            <a:lvl8pPr indent="-317500" lvl="7" marL="36576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8pPr>
            <a:lvl9pPr indent="-317500" lvl="8" marL="4114800">
              <a:lnSpc>
                <a:spcPct val="115000"/>
              </a:lnSpc>
              <a:spcBef>
                <a:spcPts val="0"/>
              </a:spcBef>
              <a:spcAft>
                <a:spcPts val="0"/>
              </a:spcAft>
              <a:buClr>
                <a:schemeClr val="dk2"/>
              </a:buClr>
              <a:buSzPts val="1400"/>
              <a:buFont typeface="Playfair Display"/>
              <a:buChar char="■"/>
              <a:defRPr>
                <a:solidFill>
                  <a:schemeClr val="dk2"/>
                </a:solidFill>
                <a:latin typeface="Playfair Display"/>
                <a:ea typeface="Playfair Display"/>
                <a:cs typeface="Playfair Display"/>
                <a:sym typeface="Playfair Display"/>
              </a:defRPr>
            </a:lvl9pPr>
          </a:lstStyle>
          <a:p/>
        </p:txBody>
      </p:sp>
      <p:sp>
        <p:nvSpPr>
          <p:cNvPr id="8" name="Google Shape;8;p1"/>
          <p:cNvSpPr txBox="1"/>
          <p:nvPr>
            <p:ph idx="12" type="sldNum"/>
          </p:nvPr>
        </p:nvSpPr>
        <p:spPr>
          <a:xfrm>
            <a:off x="4784376" y="8335572"/>
            <a:ext cx="309000" cy="699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layfair Display"/>
                <a:ea typeface="Playfair Display"/>
                <a:cs typeface="Playfair Display"/>
                <a:sym typeface="Playfair Display"/>
              </a:defRPr>
            </a:lvl1pPr>
            <a:lvl2pPr lvl="1" algn="r">
              <a:buNone/>
              <a:defRPr sz="1000">
                <a:solidFill>
                  <a:schemeClr val="dk2"/>
                </a:solidFill>
                <a:latin typeface="Playfair Display"/>
                <a:ea typeface="Playfair Display"/>
                <a:cs typeface="Playfair Display"/>
                <a:sym typeface="Playfair Display"/>
              </a:defRPr>
            </a:lvl2pPr>
            <a:lvl3pPr lvl="2" algn="r">
              <a:buNone/>
              <a:defRPr sz="1000">
                <a:solidFill>
                  <a:schemeClr val="dk2"/>
                </a:solidFill>
                <a:latin typeface="Playfair Display"/>
                <a:ea typeface="Playfair Display"/>
                <a:cs typeface="Playfair Display"/>
                <a:sym typeface="Playfair Display"/>
              </a:defRPr>
            </a:lvl3pPr>
            <a:lvl4pPr lvl="3" algn="r">
              <a:buNone/>
              <a:defRPr sz="1000">
                <a:solidFill>
                  <a:schemeClr val="dk2"/>
                </a:solidFill>
                <a:latin typeface="Playfair Display"/>
                <a:ea typeface="Playfair Display"/>
                <a:cs typeface="Playfair Display"/>
                <a:sym typeface="Playfair Display"/>
              </a:defRPr>
            </a:lvl4pPr>
            <a:lvl5pPr lvl="4" algn="r">
              <a:buNone/>
              <a:defRPr sz="1000">
                <a:solidFill>
                  <a:schemeClr val="dk2"/>
                </a:solidFill>
                <a:latin typeface="Playfair Display"/>
                <a:ea typeface="Playfair Display"/>
                <a:cs typeface="Playfair Display"/>
                <a:sym typeface="Playfair Display"/>
              </a:defRPr>
            </a:lvl5pPr>
            <a:lvl6pPr lvl="5" algn="r">
              <a:buNone/>
              <a:defRPr sz="1000">
                <a:solidFill>
                  <a:schemeClr val="dk2"/>
                </a:solidFill>
                <a:latin typeface="Playfair Display"/>
                <a:ea typeface="Playfair Display"/>
                <a:cs typeface="Playfair Display"/>
                <a:sym typeface="Playfair Display"/>
              </a:defRPr>
            </a:lvl6pPr>
            <a:lvl7pPr lvl="6" algn="r">
              <a:buNone/>
              <a:defRPr sz="1000">
                <a:solidFill>
                  <a:schemeClr val="dk2"/>
                </a:solidFill>
                <a:latin typeface="Playfair Display"/>
                <a:ea typeface="Playfair Display"/>
                <a:cs typeface="Playfair Display"/>
                <a:sym typeface="Playfair Display"/>
              </a:defRPr>
            </a:lvl7pPr>
            <a:lvl8pPr lvl="7" algn="r">
              <a:buNone/>
              <a:defRPr sz="1000">
                <a:solidFill>
                  <a:schemeClr val="dk2"/>
                </a:solidFill>
                <a:latin typeface="Playfair Display"/>
                <a:ea typeface="Playfair Display"/>
                <a:cs typeface="Playfair Display"/>
                <a:sym typeface="Playfair Display"/>
              </a:defRPr>
            </a:lvl8pPr>
            <a:lvl9pPr lvl="8" algn="r">
              <a:buNone/>
              <a:defRPr sz="1000">
                <a:solidFill>
                  <a:schemeClr val="dk2"/>
                </a:solidFill>
                <a:latin typeface="Playfair Display"/>
                <a:ea typeface="Playfair Display"/>
                <a:cs typeface="Playfair Display"/>
                <a:sym typeface="Playfair Display"/>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25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2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www.cusd80.com/Page/124249" TargetMode="External"/><Relationship Id="rId4" Type="http://schemas.openxmlformats.org/officeDocument/2006/relationships/hyperlink" Target="https://docs.google.com/forms/d/e/1FAIpQLScH5phcXDhW6563qbikrVPIzP14whJIuql0pHmAeIm-7L7UWA/viewform" TargetMode="External"/><Relationship Id="rId5"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29.jp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2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 Id="rId3"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0.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2.jpg"/><Relationship Id="rId4" Type="http://schemas.openxmlformats.org/officeDocument/2006/relationships/hyperlink" Target="https://donors.vitalant.org/dwp/portal/dwa/appointment/guest/phl/timeSlotsExtr?token=jrb48fhc2aIf2tm9KxOhCVf9CPKphJY8B4FZVsVYYAQ%3D"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23.png"/><Relationship Id="rId4" Type="http://schemas.openxmlformats.org/officeDocument/2006/relationships/image" Target="../media/image3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32.jpg"/></Relationships>
</file>

<file path=ppt/slides/_rels/slide4.xml.rels><?xml version="1.0" encoding="UTF-8" standalone="yes"?><Relationships xmlns="http://schemas.openxmlformats.org/package/2006/relationships"><Relationship Id="rId11" Type="http://schemas.openxmlformats.org/officeDocument/2006/relationships/image" Target="../media/image4.png"/><Relationship Id="rId10" Type="http://schemas.openxmlformats.org/officeDocument/2006/relationships/image" Target="../media/image7.png"/><Relationship Id="rId13" Type="http://schemas.openxmlformats.org/officeDocument/2006/relationships/image" Target="../media/image13.png"/><Relationship Id="rId12" Type="http://schemas.openxmlformats.org/officeDocument/2006/relationships/image" Target="../media/image2.png"/><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6.jpg"/><Relationship Id="rId4" Type="http://schemas.openxmlformats.org/officeDocument/2006/relationships/image" Target="../media/image1.png"/><Relationship Id="rId9" Type="http://schemas.openxmlformats.org/officeDocument/2006/relationships/image" Target="../media/image15.png"/><Relationship Id="rId5" Type="http://schemas.openxmlformats.org/officeDocument/2006/relationships/image" Target="../media/image6.png"/><Relationship Id="rId6" Type="http://schemas.openxmlformats.org/officeDocument/2006/relationships/image" Target="../media/image3.png"/><Relationship Id="rId7" Type="http://schemas.openxmlformats.org/officeDocument/2006/relationships/image" Target="../media/image9.png"/><Relationship Id="rId8"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8.jpg"/><Relationship Id="rId4" Type="http://schemas.openxmlformats.org/officeDocument/2006/relationships/image" Target="../media/image3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2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2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74E13"/>
        </a:solidFill>
      </p:bgPr>
    </p:bg>
    <p:spTree>
      <p:nvGrpSpPr>
        <p:cNvPr id="110" name="Shape 110"/>
        <p:cNvGrpSpPr/>
        <p:nvPr/>
      </p:nvGrpSpPr>
      <p:grpSpPr>
        <a:xfrm>
          <a:off x="0" y="0"/>
          <a:ext cx="0" cy="0"/>
          <a:chOff x="0" y="0"/>
          <a:chExt cx="0" cy="0"/>
        </a:xfrm>
      </p:grpSpPr>
      <p:sp>
        <p:nvSpPr>
          <p:cNvPr id="111" name="Google Shape;111;p14"/>
          <p:cNvSpPr/>
          <p:nvPr/>
        </p:nvSpPr>
        <p:spPr>
          <a:xfrm>
            <a:off x="300725" y="410475"/>
            <a:ext cx="4608576" cy="6961623"/>
          </a:xfrm>
          <a:prstGeom prst="rect">
            <a:avLst/>
          </a:prstGeom>
        </p:spPr>
        <p:txBody>
          <a:bodyPr>
            <a:prstTxWarp prst="textPlain"/>
          </a:bodyPr>
          <a:lstStyle/>
          <a:p>
            <a:pPr lvl="0" algn="ctr"/>
            <a:r>
              <a:rPr b="0" i="0">
                <a:ln cap="flat" cmpd="sng" w="38100">
                  <a:solidFill>
                    <a:srgbClr val="000000"/>
                  </a:solidFill>
                  <a:prstDash val="solid"/>
                  <a:round/>
                  <a:headEnd len="sm" w="sm" type="none"/>
                  <a:tailEnd len="sm" w="sm" type="none"/>
                </a:ln>
                <a:solidFill>
                  <a:schemeClr val="lt2"/>
                </a:solidFill>
                <a:latin typeface="Spicy Rice"/>
              </a:rPr>
              <a:t>Welcome</a:t>
            </a:r>
            <a:br>
              <a:rPr b="0" i="0">
                <a:ln cap="flat" cmpd="sng" w="38100">
                  <a:solidFill>
                    <a:srgbClr val="000000"/>
                  </a:solidFill>
                  <a:prstDash val="solid"/>
                  <a:round/>
                  <a:headEnd len="sm" w="sm" type="none"/>
                  <a:tailEnd len="sm" w="sm" type="none"/>
                </a:ln>
                <a:solidFill>
                  <a:schemeClr val="lt2"/>
                </a:solidFill>
                <a:latin typeface="Spicy Rice"/>
              </a:rPr>
            </a:br>
            <a:r>
              <a:rPr b="0" i="0">
                <a:ln cap="flat" cmpd="sng" w="38100">
                  <a:solidFill>
                    <a:srgbClr val="000000"/>
                  </a:solidFill>
                  <a:prstDash val="solid"/>
                  <a:round/>
                  <a:headEnd len="sm" w="sm" type="none"/>
                  <a:tailEnd len="sm" w="sm" type="none"/>
                </a:ln>
                <a:solidFill>
                  <a:schemeClr val="lt2"/>
                </a:solidFill>
                <a:latin typeface="Spicy Rice"/>
              </a:rPr>
              <a:t> to </a:t>
            </a:r>
            <a:br>
              <a:rPr b="0" i="0">
                <a:ln cap="flat" cmpd="sng" w="38100">
                  <a:solidFill>
                    <a:srgbClr val="000000"/>
                  </a:solidFill>
                  <a:prstDash val="solid"/>
                  <a:round/>
                  <a:headEnd len="sm" w="sm" type="none"/>
                  <a:tailEnd len="sm" w="sm" type="none"/>
                </a:ln>
                <a:solidFill>
                  <a:schemeClr val="lt2"/>
                </a:solidFill>
                <a:latin typeface="Spicy Rice"/>
              </a:rPr>
            </a:br>
            <a:r>
              <a:rPr b="0" i="0">
                <a:ln cap="flat" cmpd="sng" w="38100">
                  <a:solidFill>
                    <a:srgbClr val="000000"/>
                  </a:solidFill>
                  <a:prstDash val="solid"/>
                  <a:round/>
                  <a:headEnd len="sm" w="sm" type="none"/>
                  <a:tailEnd len="sm" w="sm" type="none"/>
                </a:ln>
                <a:solidFill>
                  <a:schemeClr val="lt2"/>
                </a:solidFill>
                <a:latin typeface="Spicy Rice"/>
              </a:rPr>
              <a:t>Basha High</a:t>
            </a:r>
          </a:p>
        </p:txBody>
      </p:sp>
      <p:pic>
        <p:nvPicPr>
          <p:cNvPr id="112" name="Google Shape;112;p14"/>
          <p:cNvPicPr preferRelativeResize="0"/>
          <p:nvPr/>
        </p:nvPicPr>
        <p:blipFill>
          <a:blip r:embed="rId3">
            <a:alphaModFix amt="14000"/>
          </a:blip>
          <a:stretch>
            <a:fillRect/>
          </a:stretch>
        </p:blipFill>
        <p:spPr>
          <a:xfrm>
            <a:off x="166710" y="2025325"/>
            <a:ext cx="4826475" cy="4826525"/>
          </a:xfrm>
          <a:prstGeom prst="rect">
            <a:avLst/>
          </a:prstGeom>
          <a:noFill/>
          <a:ln>
            <a:noFill/>
          </a:ln>
        </p:spPr>
      </p:pic>
      <p:sp>
        <p:nvSpPr>
          <p:cNvPr id="113" name="Google Shape;113;p14"/>
          <p:cNvSpPr txBox="1"/>
          <p:nvPr/>
        </p:nvSpPr>
        <p:spPr>
          <a:xfrm>
            <a:off x="447050" y="7786625"/>
            <a:ext cx="4377000" cy="92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4800">
                <a:solidFill>
                  <a:schemeClr val="lt1"/>
                </a:solidFill>
                <a:latin typeface="Alfa Slab One"/>
                <a:ea typeface="Alfa Slab One"/>
                <a:cs typeface="Alfa Slab One"/>
                <a:sym typeface="Alfa Slab One"/>
              </a:rPr>
              <a:t>2023 - 2024</a:t>
            </a:r>
            <a:endParaRPr sz="4800">
              <a:solidFill>
                <a:schemeClr val="lt1"/>
              </a:solidFill>
              <a:latin typeface="Alfa Slab One"/>
              <a:ea typeface="Alfa Slab One"/>
              <a:cs typeface="Alfa Slab One"/>
              <a:sym typeface="Alfa Slab One"/>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pic>
        <p:nvPicPr>
          <p:cNvPr id="179" name="Google Shape;179;p23"/>
          <p:cNvPicPr preferRelativeResize="0"/>
          <p:nvPr/>
        </p:nvPicPr>
        <p:blipFill rotWithShape="1">
          <a:blip r:embed="rId3">
            <a:alphaModFix/>
          </a:blip>
          <a:srcRect b="894" l="0" r="8917" t="4997"/>
          <a:stretch/>
        </p:blipFill>
        <p:spPr>
          <a:xfrm>
            <a:off x="96575" y="1158750"/>
            <a:ext cx="4828350" cy="6608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9DAF8"/>
        </a:solidFill>
      </p:bgPr>
    </p:bg>
    <p:spTree>
      <p:nvGrpSpPr>
        <p:cNvPr id="183" name="Shape 183"/>
        <p:cNvGrpSpPr/>
        <p:nvPr/>
      </p:nvGrpSpPr>
      <p:grpSpPr>
        <a:xfrm>
          <a:off x="0" y="0"/>
          <a:ext cx="0" cy="0"/>
          <a:chOff x="0" y="0"/>
          <a:chExt cx="0" cy="0"/>
        </a:xfrm>
      </p:grpSpPr>
      <p:sp>
        <p:nvSpPr>
          <p:cNvPr id="184" name="Google Shape;184;p24"/>
          <p:cNvSpPr txBox="1"/>
          <p:nvPr/>
        </p:nvSpPr>
        <p:spPr>
          <a:xfrm>
            <a:off x="285938" y="146950"/>
            <a:ext cx="45762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solidFill>
                  <a:schemeClr val="dk2"/>
                </a:solidFill>
                <a:latin typeface="Black Han Sans"/>
                <a:ea typeface="Black Han Sans"/>
                <a:cs typeface="Black Han Sans"/>
                <a:sym typeface="Black Han Sans"/>
              </a:rPr>
              <a:t>Seal of Biliteracy Applications are due  Friday, December 1st!</a:t>
            </a:r>
            <a:endParaRPr b="1" sz="2200">
              <a:solidFill>
                <a:schemeClr val="dk2"/>
              </a:solidFill>
              <a:latin typeface="Black Han Sans"/>
              <a:ea typeface="Black Han Sans"/>
              <a:cs typeface="Black Han Sans"/>
              <a:sym typeface="Black Han Sans"/>
            </a:endParaRPr>
          </a:p>
        </p:txBody>
      </p:sp>
      <p:sp>
        <p:nvSpPr>
          <p:cNvPr id="185" name="Google Shape;185;p24"/>
          <p:cNvSpPr txBox="1"/>
          <p:nvPr/>
        </p:nvSpPr>
        <p:spPr>
          <a:xfrm>
            <a:off x="705325" y="5015275"/>
            <a:ext cx="3988500" cy="3693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hlinkClick r:id="rId3"/>
              </a:rPr>
              <a:t>Teaching &amp; Learning / Seal of Biliteracy (cusd80.com)</a:t>
            </a:r>
            <a:endParaRPr/>
          </a:p>
        </p:txBody>
      </p:sp>
      <p:sp>
        <p:nvSpPr>
          <p:cNvPr id="186" name="Google Shape;186;p24"/>
          <p:cNvSpPr txBox="1"/>
          <p:nvPr/>
        </p:nvSpPr>
        <p:spPr>
          <a:xfrm>
            <a:off x="1199563" y="6414950"/>
            <a:ext cx="3000000" cy="554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200" u="sng">
                <a:solidFill>
                  <a:schemeClr val="hlink"/>
                </a:solidFill>
                <a:hlinkClick r:id="rId4"/>
              </a:rPr>
              <a:t>CUSD Seal of Biliteracy Intent to Participate Form (google.com)</a:t>
            </a:r>
            <a:endParaRPr/>
          </a:p>
        </p:txBody>
      </p:sp>
      <p:sp>
        <p:nvSpPr>
          <p:cNvPr id="187" name="Google Shape;187;p24"/>
          <p:cNvSpPr txBox="1"/>
          <p:nvPr/>
        </p:nvSpPr>
        <p:spPr>
          <a:xfrm>
            <a:off x="546025" y="4371000"/>
            <a:ext cx="44079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dk2"/>
                </a:solidFill>
                <a:latin typeface="Playfair Display"/>
                <a:ea typeface="Playfair Display"/>
                <a:cs typeface="Playfair Display"/>
                <a:sym typeface="Playfair Display"/>
              </a:rPr>
              <a:t>Seniors, follow the link below:</a:t>
            </a:r>
            <a:endParaRPr sz="2300">
              <a:solidFill>
                <a:schemeClr val="dk2"/>
              </a:solidFill>
              <a:latin typeface="Playfair Display"/>
              <a:ea typeface="Playfair Display"/>
              <a:cs typeface="Playfair Display"/>
              <a:sym typeface="Playfair Display"/>
            </a:endParaRPr>
          </a:p>
        </p:txBody>
      </p:sp>
      <p:sp>
        <p:nvSpPr>
          <p:cNvPr id="188" name="Google Shape;188;p24"/>
          <p:cNvSpPr txBox="1"/>
          <p:nvPr/>
        </p:nvSpPr>
        <p:spPr>
          <a:xfrm>
            <a:off x="360325" y="5431650"/>
            <a:ext cx="4678500" cy="800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000">
                <a:solidFill>
                  <a:schemeClr val="dk2"/>
                </a:solidFill>
                <a:latin typeface="Playfair Display"/>
                <a:ea typeface="Playfair Display"/>
                <a:cs typeface="Playfair Display"/>
                <a:sym typeface="Playfair Display"/>
              </a:rPr>
              <a:t>Freshman, Sophomore, and Juniors follow the link below:</a:t>
            </a:r>
            <a:endParaRPr sz="2000">
              <a:solidFill>
                <a:schemeClr val="dk2"/>
              </a:solidFill>
              <a:latin typeface="Playfair Display"/>
              <a:ea typeface="Playfair Display"/>
              <a:cs typeface="Playfair Display"/>
              <a:sym typeface="Playfair Display"/>
            </a:endParaRPr>
          </a:p>
        </p:txBody>
      </p:sp>
      <p:pic>
        <p:nvPicPr>
          <p:cNvPr id="189" name="Google Shape;189;p24"/>
          <p:cNvPicPr preferRelativeResize="0"/>
          <p:nvPr/>
        </p:nvPicPr>
        <p:blipFill>
          <a:blip r:embed="rId5">
            <a:alphaModFix/>
          </a:blip>
          <a:stretch>
            <a:fillRect/>
          </a:stretch>
        </p:blipFill>
        <p:spPr>
          <a:xfrm>
            <a:off x="1702350" y="2545550"/>
            <a:ext cx="1825450" cy="1825450"/>
          </a:xfrm>
          <a:prstGeom prst="rect">
            <a:avLst/>
          </a:prstGeom>
          <a:noFill/>
          <a:ln>
            <a:noFill/>
          </a:ln>
        </p:spPr>
      </p:pic>
      <p:sp>
        <p:nvSpPr>
          <p:cNvPr id="190" name="Google Shape;190;p24"/>
          <p:cNvSpPr txBox="1"/>
          <p:nvPr/>
        </p:nvSpPr>
        <p:spPr>
          <a:xfrm>
            <a:off x="99200" y="7023850"/>
            <a:ext cx="4949700" cy="19395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900">
                <a:solidFill>
                  <a:srgbClr val="212121"/>
                </a:solidFill>
                <a:highlight>
                  <a:srgbClr val="FFFFFF"/>
                </a:highlight>
              </a:rPr>
              <a:t>The Arizona Seal of Biliteracy recognizes high school students who achieve proficiency in English plus at least one additional language. The seal is placed on the student’s diploma and noted on the transcript. </a:t>
            </a:r>
            <a:endParaRPr sz="2400">
              <a:solidFill>
                <a:schemeClr val="dk2"/>
              </a:solidFill>
              <a:latin typeface="Playfair Display"/>
              <a:ea typeface="Playfair Display"/>
              <a:cs typeface="Playfair Display"/>
              <a:sym typeface="Playfair Display"/>
            </a:endParaRPr>
          </a:p>
        </p:txBody>
      </p:sp>
      <p:sp>
        <p:nvSpPr>
          <p:cNvPr id="191" name="Google Shape;191;p24"/>
          <p:cNvSpPr txBox="1"/>
          <p:nvPr/>
        </p:nvSpPr>
        <p:spPr>
          <a:xfrm>
            <a:off x="41075" y="1267900"/>
            <a:ext cx="5148000" cy="189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dk2"/>
              </a:buClr>
              <a:buSzPts val="1100"/>
              <a:buFont typeface="Arial"/>
              <a:buNone/>
            </a:pPr>
            <a:r>
              <a:rPr lang="en" sz="1800">
                <a:solidFill>
                  <a:schemeClr val="dk2"/>
                </a:solidFill>
                <a:latin typeface="Playfair Display"/>
                <a:ea typeface="Playfair Display"/>
                <a:cs typeface="Playfair Display"/>
                <a:sym typeface="Playfair Display"/>
              </a:rPr>
              <a:t>For those students who received a 3 or better on the AP foreign Language exam and If you are wanting to apply for the seal of biliteracy, please do so by this FRIDAY!!!</a:t>
            </a:r>
            <a:endParaRPr sz="1800">
              <a:solidFill>
                <a:schemeClr val="dk2"/>
              </a:solidFill>
              <a:latin typeface="Playfair Display"/>
              <a:ea typeface="Playfair Display"/>
              <a:cs typeface="Playfair Display"/>
              <a:sym typeface="Playfair Display"/>
            </a:endParaRPr>
          </a:p>
          <a:p>
            <a:pPr indent="0" lvl="0" marL="0" rtl="0" algn="l">
              <a:spcBef>
                <a:spcPts val="1200"/>
              </a:spcBef>
              <a:spcAft>
                <a:spcPts val="0"/>
              </a:spcAft>
              <a:buNone/>
            </a:pPr>
            <a:r>
              <a:t/>
            </a:r>
            <a:endParaRPr sz="1800">
              <a:solidFill>
                <a:schemeClr val="dk2"/>
              </a:solidFill>
              <a:latin typeface="Playfair Display"/>
              <a:ea typeface="Playfair Display"/>
              <a:cs typeface="Playfair Display"/>
              <a:sym typeface="Playfair Displ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95" name="Shape 195"/>
        <p:cNvGrpSpPr/>
        <p:nvPr/>
      </p:nvGrpSpPr>
      <p:grpSpPr>
        <a:xfrm>
          <a:off x="0" y="0"/>
          <a:ext cx="0" cy="0"/>
          <a:chOff x="0" y="0"/>
          <a:chExt cx="0" cy="0"/>
        </a:xfrm>
      </p:grpSpPr>
      <p:pic>
        <p:nvPicPr>
          <p:cNvPr id="196" name="Google Shape;196;p25"/>
          <p:cNvPicPr preferRelativeResize="0"/>
          <p:nvPr/>
        </p:nvPicPr>
        <p:blipFill>
          <a:blip r:embed="rId3">
            <a:alphaModFix/>
          </a:blip>
          <a:stretch>
            <a:fillRect/>
          </a:stretch>
        </p:blipFill>
        <p:spPr>
          <a:xfrm>
            <a:off x="243175" y="944800"/>
            <a:ext cx="4843275" cy="711670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0" name="Shape 200"/>
        <p:cNvGrpSpPr/>
        <p:nvPr/>
      </p:nvGrpSpPr>
      <p:grpSpPr>
        <a:xfrm>
          <a:off x="0" y="0"/>
          <a:ext cx="0" cy="0"/>
          <a:chOff x="0" y="0"/>
          <a:chExt cx="0" cy="0"/>
        </a:xfrm>
      </p:grpSpPr>
      <p:sp>
        <p:nvSpPr>
          <p:cNvPr id="201" name="Google Shape;201;p26"/>
          <p:cNvSpPr txBox="1"/>
          <p:nvPr/>
        </p:nvSpPr>
        <p:spPr>
          <a:xfrm>
            <a:off x="525950" y="164750"/>
            <a:ext cx="4096200" cy="2862900"/>
          </a:xfrm>
          <a:prstGeom prst="rect">
            <a:avLst/>
          </a:prstGeom>
          <a:solidFill>
            <a:schemeClr val="dk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800">
                <a:solidFill>
                  <a:srgbClr val="00FF00"/>
                </a:solidFill>
                <a:latin typeface="Alfa Slab One"/>
                <a:ea typeface="Alfa Slab One"/>
                <a:cs typeface="Alfa Slab One"/>
                <a:sym typeface="Alfa Slab One"/>
              </a:rPr>
              <a:t>MUFFINS FOR SALE</a:t>
            </a:r>
            <a:endParaRPr b="1" sz="5800">
              <a:solidFill>
                <a:srgbClr val="00FF00"/>
              </a:solidFill>
              <a:latin typeface="Alfa Slab One"/>
              <a:ea typeface="Alfa Slab One"/>
              <a:cs typeface="Alfa Slab One"/>
              <a:sym typeface="Alfa Slab One"/>
            </a:endParaRPr>
          </a:p>
        </p:txBody>
      </p:sp>
      <p:sp>
        <p:nvSpPr>
          <p:cNvPr id="202" name="Google Shape;202;p26"/>
          <p:cNvSpPr txBox="1"/>
          <p:nvPr/>
        </p:nvSpPr>
        <p:spPr>
          <a:xfrm>
            <a:off x="-20800" y="7793900"/>
            <a:ext cx="5189700" cy="1108200"/>
          </a:xfrm>
          <a:prstGeom prst="rect">
            <a:avLst/>
          </a:prstGeom>
          <a:solidFill>
            <a:schemeClr val="dk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000">
                <a:solidFill>
                  <a:srgbClr val="00FF00"/>
                </a:solidFill>
                <a:latin typeface="Playfair Display"/>
                <a:ea typeface="Playfair Display"/>
                <a:cs typeface="Playfair Display"/>
                <a:sym typeface="Playfair Display"/>
              </a:rPr>
              <a:t>After 1st and 2nd hour in the breezeway</a:t>
            </a:r>
            <a:endParaRPr sz="3000">
              <a:solidFill>
                <a:srgbClr val="00FF00"/>
              </a:solidFill>
              <a:latin typeface="Playfair Display"/>
              <a:ea typeface="Playfair Display"/>
              <a:cs typeface="Playfair Display"/>
              <a:sym typeface="Playfair Display"/>
            </a:endParaRPr>
          </a:p>
        </p:txBody>
      </p:sp>
      <p:pic>
        <p:nvPicPr>
          <p:cNvPr id="203" name="Google Shape;203;p26"/>
          <p:cNvPicPr preferRelativeResize="0"/>
          <p:nvPr/>
        </p:nvPicPr>
        <p:blipFill>
          <a:blip r:embed="rId4">
            <a:alphaModFix/>
          </a:blip>
          <a:stretch>
            <a:fillRect/>
          </a:stretch>
        </p:blipFill>
        <p:spPr>
          <a:xfrm rot="1699824">
            <a:off x="232299" y="3084975"/>
            <a:ext cx="1387226" cy="1329100"/>
          </a:xfrm>
          <a:prstGeom prst="rect">
            <a:avLst/>
          </a:prstGeom>
          <a:noFill/>
          <a:ln>
            <a:noFill/>
          </a:ln>
        </p:spPr>
      </p:pic>
      <p:pic>
        <p:nvPicPr>
          <p:cNvPr id="204" name="Google Shape;204;p26"/>
          <p:cNvPicPr preferRelativeResize="0"/>
          <p:nvPr/>
        </p:nvPicPr>
        <p:blipFill>
          <a:blip r:embed="rId4">
            <a:alphaModFix/>
          </a:blip>
          <a:stretch>
            <a:fillRect/>
          </a:stretch>
        </p:blipFill>
        <p:spPr>
          <a:xfrm rot="-1506535">
            <a:off x="3671424" y="6233275"/>
            <a:ext cx="1387226" cy="1329100"/>
          </a:xfrm>
          <a:prstGeom prst="rect">
            <a:avLst/>
          </a:prstGeom>
          <a:noFill/>
          <a:ln>
            <a:noFill/>
          </a:ln>
        </p:spPr>
      </p:pic>
      <p:sp>
        <p:nvSpPr>
          <p:cNvPr id="205" name="Google Shape;205;p26"/>
          <p:cNvSpPr txBox="1"/>
          <p:nvPr/>
        </p:nvSpPr>
        <p:spPr>
          <a:xfrm>
            <a:off x="1549800" y="4572000"/>
            <a:ext cx="2210400" cy="1862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0900">
                <a:latin typeface="Archivo Black"/>
                <a:ea typeface="Archivo Black"/>
                <a:cs typeface="Archivo Black"/>
                <a:sym typeface="Archivo Black"/>
              </a:rPr>
              <a:t>$2</a:t>
            </a:r>
            <a:endParaRPr sz="10900">
              <a:latin typeface="Archivo Black"/>
              <a:ea typeface="Archivo Black"/>
              <a:cs typeface="Archivo Black"/>
              <a:sym typeface="Archivo Black"/>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9" name="Shape 209"/>
        <p:cNvGrpSpPr/>
        <p:nvPr/>
      </p:nvGrpSpPr>
      <p:grpSpPr>
        <a:xfrm>
          <a:off x="0" y="0"/>
          <a:ext cx="0" cy="0"/>
          <a:chOff x="0" y="0"/>
          <a:chExt cx="0" cy="0"/>
        </a:xfrm>
      </p:grpSpPr>
      <p:sp>
        <p:nvSpPr>
          <p:cNvPr id="210" name="Google Shape;210;p27"/>
          <p:cNvSpPr txBox="1"/>
          <p:nvPr/>
        </p:nvSpPr>
        <p:spPr>
          <a:xfrm>
            <a:off x="68600" y="250875"/>
            <a:ext cx="5010900" cy="1385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7800">
                <a:solidFill>
                  <a:srgbClr val="1155CC"/>
                </a:solidFill>
                <a:latin typeface="Luckiest Guy"/>
                <a:ea typeface="Luckiest Guy"/>
                <a:cs typeface="Luckiest Guy"/>
                <a:sym typeface="Luckiest Guy"/>
              </a:rPr>
              <a:t>Students!</a:t>
            </a:r>
            <a:endParaRPr sz="7800">
              <a:solidFill>
                <a:srgbClr val="1155CC"/>
              </a:solidFill>
              <a:latin typeface="Luckiest Guy"/>
              <a:ea typeface="Luckiest Guy"/>
              <a:cs typeface="Luckiest Guy"/>
              <a:sym typeface="Luckiest Guy"/>
            </a:endParaRPr>
          </a:p>
        </p:txBody>
      </p:sp>
      <p:sp>
        <p:nvSpPr>
          <p:cNvPr id="211" name="Google Shape;211;p27"/>
          <p:cNvSpPr txBox="1"/>
          <p:nvPr/>
        </p:nvSpPr>
        <p:spPr>
          <a:xfrm>
            <a:off x="426188" y="1537675"/>
            <a:ext cx="4295700" cy="47562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300">
                <a:latin typeface="Playfair Display"/>
                <a:ea typeface="Playfair Display"/>
                <a:cs typeface="Playfair Display"/>
                <a:sym typeface="Playfair Display"/>
              </a:rPr>
              <a:t>You must have your parking tag hanging on your rearview mirror.  Cars without a parking tag will be ticketed.</a:t>
            </a:r>
            <a:endParaRPr sz="3300">
              <a:latin typeface="Playfair Display"/>
              <a:ea typeface="Playfair Display"/>
              <a:cs typeface="Playfair Display"/>
              <a:sym typeface="Playfair Display"/>
            </a:endParaRPr>
          </a:p>
          <a:p>
            <a:pPr indent="0" lvl="0" marL="0" rtl="0" algn="ctr">
              <a:spcBef>
                <a:spcPts val="0"/>
              </a:spcBef>
              <a:spcAft>
                <a:spcPts val="0"/>
              </a:spcAft>
              <a:buNone/>
            </a:pPr>
            <a:r>
              <a:rPr lang="en" sz="3300">
                <a:latin typeface="Playfair Display"/>
                <a:ea typeface="Playfair Display"/>
                <a:cs typeface="Playfair Display"/>
                <a:sym typeface="Playfair Display"/>
              </a:rPr>
              <a:t>Students, please do not park in the Admin. Parking lot.  </a:t>
            </a:r>
            <a:endParaRPr sz="3300">
              <a:latin typeface="Playfair Display"/>
              <a:ea typeface="Playfair Display"/>
              <a:cs typeface="Playfair Display"/>
              <a:sym typeface="Playfair Display"/>
            </a:endParaRPr>
          </a:p>
        </p:txBody>
      </p:sp>
      <p:sp>
        <p:nvSpPr>
          <p:cNvPr id="212" name="Google Shape;212;p27"/>
          <p:cNvSpPr txBox="1"/>
          <p:nvPr/>
        </p:nvSpPr>
        <p:spPr>
          <a:xfrm>
            <a:off x="2115826" y="7776875"/>
            <a:ext cx="3296400" cy="143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8100">
                <a:solidFill>
                  <a:schemeClr val="dk2"/>
                </a:solidFill>
                <a:latin typeface="Bigelow Rules"/>
                <a:ea typeface="Bigelow Rules"/>
                <a:cs typeface="Bigelow Rules"/>
                <a:sym typeface="Bigelow Rules"/>
              </a:rPr>
              <a:t>Thank you.</a:t>
            </a:r>
            <a:endParaRPr sz="8100">
              <a:solidFill>
                <a:schemeClr val="dk2"/>
              </a:solidFill>
              <a:latin typeface="Bigelow Rules"/>
              <a:ea typeface="Bigelow Rules"/>
              <a:cs typeface="Bigelow Rules"/>
              <a:sym typeface="Bigelow Rule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216" name="Shape 216"/>
        <p:cNvGrpSpPr/>
        <p:nvPr/>
      </p:nvGrpSpPr>
      <p:grpSpPr>
        <a:xfrm>
          <a:off x="0" y="0"/>
          <a:ext cx="0" cy="0"/>
          <a:chOff x="0" y="0"/>
          <a:chExt cx="0" cy="0"/>
        </a:xfrm>
      </p:grpSpPr>
      <p:pic>
        <p:nvPicPr>
          <p:cNvPr id="217" name="Google Shape;217;p28"/>
          <p:cNvPicPr preferRelativeResize="0"/>
          <p:nvPr/>
        </p:nvPicPr>
        <p:blipFill>
          <a:blip r:embed="rId3">
            <a:alphaModFix/>
          </a:blip>
          <a:stretch>
            <a:fillRect/>
          </a:stretch>
        </p:blipFill>
        <p:spPr>
          <a:xfrm>
            <a:off x="440450" y="849375"/>
            <a:ext cx="4267200" cy="71689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pic>
        <p:nvPicPr>
          <p:cNvPr id="222" name="Google Shape;222;p29"/>
          <p:cNvPicPr preferRelativeResize="0"/>
          <p:nvPr/>
        </p:nvPicPr>
        <p:blipFill>
          <a:blip r:embed="rId3">
            <a:alphaModFix/>
          </a:blip>
          <a:stretch>
            <a:fillRect/>
          </a:stretch>
        </p:blipFill>
        <p:spPr>
          <a:xfrm>
            <a:off x="0" y="0"/>
            <a:ext cx="5148074" cy="91440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30"/>
          <p:cNvSpPr txBox="1"/>
          <p:nvPr/>
        </p:nvSpPr>
        <p:spPr>
          <a:xfrm>
            <a:off x="88088" y="3329788"/>
            <a:ext cx="4971900" cy="4032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5000">
                <a:solidFill>
                  <a:srgbClr val="434343"/>
                </a:solidFill>
                <a:latin typeface="Cherry Cream Soda"/>
                <a:ea typeface="Cherry Cream Soda"/>
                <a:cs typeface="Cherry Cream Soda"/>
                <a:sym typeface="Cherry Cream Soda"/>
              </a:rPr>
              <a:t>does not accept food deliveries or food drop offs.</a:t>
            </a:r>
            <a:endParaRPr b="1" sz="5000">
              <a:solidFill>
                <a:srgbClr val="434343"/>
              </a:solidFill>
              <a:latin typeface="Cherry Cream Soda"/>
              <a:ea typeface="Cherry Cream Soda"/>
              <a:cs typeface="Cherry Cream Soda"/>
              <a:sym typeface="Cherry Cream Soda"/>
            </a:endParaRPr>
          </a:p>
        </p:txBody>
      </p:sp>
      <p:sp>
        <p:nvSpPr>
          <p:cNvPr id="228" name="Google Shape;228;p30"/>
          <p:cNvSpPr txBox="1"/>
          <p:nvPr/>
        </p:nvSpPr>
        <p:spPr>
          <a:xfrm>
            <a:off x="1480388" y="7545075"/>
            <a:ext cx="2187300" cy="1508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300">
                <a:solidFill>
                  <a:srgbClr val="434343"/>
                </a:solidFill>
                <a:latin typeface="Alfa Slab One"/>
                <a:ea typeface="Alfa Slab One"/>
                <a:cs typeface="Alfa Slab One"/>
                <a:sym typeface="Alfa Slab One"/>
              </a:rPr>
              <a:t>Thank you!</a:t>
            </a:r>
            <a:endParaRPr sz="4300">
              <a:solidFill>
                <a:srgbClr val="434343"/>
              </a:solidFill>
              <a:latin typeface="Alfa Slab One"/>
              <a:ea typeface="Alfa Slab One"/>
              <a:cs typeface="Alfa Slab One"/>
              <a:sym typeface="Alfa Slab One"/>
            </a:endParaRPr>
          </a:p>
        </p:txBody>
      </p:sp>
      <p:sp>
        <p:nvSpPr>
          <p:cNvPr id="229" name="Google Shape;229;p30"/>
          <p:cNvSpPr txBox="1"/>
          <p:nvPr/>
        </p:nvSpPr>
        <p:spPr>
          <a:xfrm>
            <a:off x="186350" y="282875"/>
            <a:ext cx="4775400" cy="329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0100">
                <a:solidFill>
                  <a:srgbClr val="434343"/>
                </a:solidFill>
                <a:latin typeface="Lakki Reddy"/>
                <a:ea typeface="Lakki Reddy"/>
                <a:cs typeface="Lakki Reddy"/>
                <a:sym typeface="Lakki Reddy"/>
              </a:rPr>
              <a:t>BASHA HIGH</a:t>
            </a:r>
            <a:endParaRPr b="1" sz="10100">
              <a:solidFill>
                <a:srgbClr val="434343"/>
              </a:solidFill>
              <a:latin typeface="Lakki Reddy"/>
              <a:ea typeface="Lakki Reddy"/>
              <a:cs typeface="Lakki Reddy"/>
              <a:sym typeface="Lakki Reddy"/>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99999"/>
        </a:solidFill>
      </p:bgPr>
    </p:bg>
    <p:spTree>
      <p:nvGrpSpPr>
        <p:cNvPr id="233" name="Shape 233"/>
        <p:cNvGrpSpPr/>
        <p:nvPr/>
      </p:nvGrpSpPr>
      <p:grpSpPr>
        <a:xfrm>
          <a:off x="0" y="0"/>
          <a:ext cx="0" cy="0"/>
          <a:chOff x="0" y="0"/>
          <a:chExt cx="0" cy="0"/>
        </a:xfrm>
      </p:grpSpPr>
      <p:pic>
        <p:nvPicPr>
          <p:cNvPr id="234" name="Google Shape;234;p31"/>
          <p:cNvPicPr preferRelativeResize="0"/>
          <p:nvPr/>
        </p:nvPicPr>
        <p:blipFill>
          <a:blip r:embed="rId3">
            <a:alphaModFix/>
          </a:blip>
          <a:stretch>
            <a:fillRect/>
          </a:stretch>
        </p:blipFill>
        <p:spPr>
          <a:xfrm>
            <a:off x="86625" y="128475"/>
            <a:ext cx="4974849" cy="8887051"/>
          </a:xfrm>
          <a:prstGeom prst="rect">
            <a:avLst/>
          </a:prstGeom>
          <a:noFill/>
          <a:ln>
            <a:noFill/>
          </a:ln>
        </p:spPr>
      </p:pic>
      <p:sp>
        <p:nvSpPr>
          <p:cNvPr id="235" name="Google Shape;235;p31"/>
          <p:cNvSpPr/>
          <p:nvPr/>
        </p:nvSpPr>
        <p:spPr>
          <a:xfrm>
            <a:off x="252525" y="483050"/>
            <a:ext cx="4635850" cy="1851799"/>
          </a:xfrm>
          <a:prstGeom prst="rect">
            <a:avLst/>
          </a:prstGeom>
        </p:spPr>
        <p:txBody>
          <a:bodyPr>
            <a:prstTxWarp prst="textPlain"/>
          </a:bodyPr>
          <a:lstStyle/>
          <a:p>
            <a:pPr lvl="0" algn="ctr"/>
            <a:r>
              <a:rPr b="0" i="0">
                <a:ln cap="flat" cmpd="sng" w="9525">
                  <a:solidFill>
                    <a:schemeClr val="dk2"/>
                  </a:solidFill>
                  <a:prstDash val="solid"/>
                  <a:round/>
                  <a:headEnd len="sm" w="sm" type="none"/>
                  <a:tailEnd len="sm" w="sm" type="none"/>
                </a:ln>
                <a:solidFill>
                  <a:srgbClr val="1155CC"/>
                </a:solidFill>
                <a:latin typeface="Courgette"/>
              </a:rPr>
              <a:t>Mindfulness Room</a:t>
            </a:r>
          </a:p>
        </p:txBody>
      </p:sp>
      <p:sp>
        <p:nvSpPr>
          <p:cNvPr id="236" name="Google Shape;236;p31"/>
          <p:cNvSpPr txBox="1"/>
          <p:nvPr/>
        </p:nvSpPr>
        <p:spPr>
          <a:xfrm>
            <a:off x="86625" y="3164950"/>
            <a:ext cx="5061600" cy="452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3900">
                <a:solidFill>
                  <a:srgbClr val="1C4587"/>
                </a:solidFill>
                <a:latin typeface="Alfa Slab One"/>
                <a:ea typeface="Alfa Slab One"/>
                <a:cs typeface="Alfa Slab One"/>
                <a:sym typeface="Alfa Slab One"/>
              </a:rPr>
              <a:t>Relax with guided meditation in the</a:t>
            </a:r>
            <a:endParaRPr sz="3900">
              <a:solidFill>
                <a:srgbClr val="1C4587"/>
              </a:solidFill>
              <a:latin typeface="Alfa Slab One"/>
              <a:ea typeface="Alfa Slab One"/>
              <a:cs typeface="Alfa Slab One"/>
              <a:sym typeface="Alfa Slab One"/>
            </a:endParaRPr>
          </a:p>
          <a:p>
            <a:pPr indent="0" lvl="0" marL="0" rtl="0" algn="l">
              <a:spcBef>
                <a:spcPts val="0"/>
              </a:spcBef>
              <a:spcAft>
                <a:spcPts val="0"/>
              </a:spcAft>
              <a:buNone/>
            </a:pPr>
            <a:r>
              <a:t/>
            </a:r>
            <a:endParaRPr sz="1600">
              <a:solidFill>
                <a:srgbClr val="1C4587"/>
              </a:solidFill>
              <a:latin typeface="Alfa Slab One"/>
              <a:ea typeface="Alfa Slab One"/>
              <a:cs typeface="Alfa Slab One"/>
              <a:sym typeface="Alfa Slab One"/>
            </a:endParaRPr>
          </a:p>
          <a:p>
            <a:pPr indent="0" lvl="0" marL="0" rtl="0" algn="l">
              <a:spcBef>
                <a:spcPts val="0"/>
              </a:spcBef>
              <a:spcAft>
                <a:spcPts val="0"/>
              </a:spcAft>
              <a:buNone/>
            </a:pPr>
            <a:r>
              <a:rPr i="1" lang="en" sz="3800">
                <a:solidFill>
                  <a:srgbClr val="1C4587"/>
                </a:solidFill>
                <a:latin typeface="Alfa Slab One"/>
                <a:ea typeface="Alfa Slab One"/>
                <a:cs typeface="Alfa Slab One"/>
                <a:sym typeface="Alfa Slab One"/>
              </a:rPr>
              <a:t>Mindfulness Room</a:t>
            </a:r>
            <a:r>
              <a:rPr lang="en" sz="3900">
                <a:solidFill>
                  <a:srgbClr val="1C4587"/>
                </a:solidFill>
                <a:latin typeface="Alfa Slab One"/>
                <a:ea typeface="Alfa Slab One"/>
                <a:cs typeface="Alfa Slab One"/>
                <a:sym typeface="Alfa Slab One"/>
              </a:rPr>
              <a:t> </a:t>
            </a:r>
            <a:endParaRPr sz="3900">
              <a:solidFill>
                <a:srgbClr val="1C4587"/>
              </a:solidFill>
              <a:latin typeface="Alfa Slab One"/>
              <a:ea typeface="Alfa Slab One"/>
              <a:cs typeface="Alfa Slab One"/>
              <a:sym typeface="Alfa Slab One"/>
            </a:endParaRPr>
          </a:p>
          <a:p>
            <a:pPr indent="0" lvl="0" marL="0" rtl="0" algn="l">
              <a:spcBef>
                <a:spcPts val="0"/>
              </a:spcBef>
              <a:spcAft>
                <a:spcPts val="0"/>
              </a:spcAft>
              <a:buNone/>
            </a:pPr>
            <a:r>
              <a:t/>
            </a:r>
            <a:endParaRPr sz="2000">
              <a:solidFill>
                <a:srgbClr val="1C4587"/>
              </a:solidFill>
              <a:latin typeface="Alfa Slab One"/>
              <a:ea typeface="Alfa Slab One"/>
              <a:cs typeface="Alfa Slab One"/>
              <a:sym typeface="Alfa Slab One"/>
            </a:endParaRPr>
          </a:p>
          <a:p>
            <a:pPr indent="457200" lvl="0" marL="1371600" rtl="0" algn="l">
              <a:spcBef>
                <a:spcPts val="0"/>
              </a:spcBef>
              <a:spcAft>
                <a:spcPts val="0"/>
              </a:spcAft>
              <a:buNone/>
            </a:pPr>
            <a:r>
              <a:rPr lang="en" sz="3900">
                <a:solidFill>
                  <a:srgbClr val="1C4587"/>
                </a:solidFill>
                <a:latin typeface="Alfa Slab One"/>
                <a:ea typeface="Alfa Slab One"/>
                <a:cs typeface="Alfa Slab One"/>
                <a:sym typeface="Alfa Slab One"/>
              </a:rPr>
              <a:t>on </a:t>
            </a:r>
            <a:endParaRPr sz="3900">
              <a:solidFill>
                <a:srgbClr val="1C4587"/>
              </a:solidFill>
              <a:latin typeface="Alfa Slab One"/>
              <a:ea typeface="Alfa Slab One"/>
              <a:cs typeface="Alfa Slab One"/>
              <a:sym typeface="Alfa Slab One"/>
            </a:endParaRPr>
          </a:p>
          <a:p>
            <a:pPr indent="457200" lvl="0" marL="914400" rtl="0" algn="l">
              <a:spcBef>
                <a:spcPts val="0"/>
              </a:spcBef>
              <a:spcAft>
                <a:spcPts val="0"/>
              </a:spcAft>
              <a:buNone/>
            </a:pPr>
            <a:r>
              <a:rPr lang="en" sz="3900">
                <a:solidFill>
                  <a:srgbClr val="1C4587"/>
                </a:solidFill>
                <a:latin typeface="Alfa Slab One"/>
                <a:ea typeface="Alfa Slab One"/>
                <a:cs typeface="Alfa Slab One"/>
                <a:sym typeface="Alfa Slab One"/>
              </a:rPr>
              <a:t>Fridays</a:t>
            </a:r>
            <a:endParaRPr sz="3900">
              <a:solidFill>
                <a:srgbClr val="1C4587"/>
              </a:solidFill>
              <a:latin typeface="Alfa Slab One"/>
              <a:ea typeface="Alfa Slab One"/>
              <a:cs typeface="Alfa Slab One"/>
              <a:sym typeface="Alfa Slab One"/>
            </a:endParaRPr>
          </a:p>
          <a:p>
            <a:pPr indent="457200" lvl="0" marL="914400" rtl="0" algn="l">
              <a:spcBef>
                <a:spcPts val="0"/>
              </a:spcBef>
              <a:spcAft>
                <a:spcPts val="0"/>
              </a:spcAft>
              <a:buNone/>
            </a:pPr>
            <a:r>
              <a:t/>
            </a:r>
            <a:endParaRPr sz="1200">
              <a:solidFill>
                <a:srgbClr val="1C4587"/>
              </a:solidFill>
              <a:latin typeface="Alfa Slab One"/>
              <a:ea typeface="Alfa Slab One"/>
              <a:cs typeface="Alfa Slab One"/>
              <a:sym typeface="Alfa Slab One"/>
            </a:endParaRPr>
          </a:p>
          <a:p>
            <a:pPr indent="0" lvl="0" marL="0" rtl="0" algn="l">
              <a:spcBef>
                <a:spcPts val="0"/>
              </a:spcBef>
              <a:spcAft>
                <a:spcPts val="0"/>
              </a:spcAft>
              <a:buNone/>
            </a:pPr>
            <a:r>
              <a:rPr lang="en" sz="3900">
                <a:solidFill>
                  <a:srgbClr val="1C4587"/>
                </a:solidFill>
                <a:latin typeface="Alfa Slab One"/>
                <a:ea typeface="Alfa Slab One"/>
                <a:cs typeface="Alfa Slab One"/>
                <a:sym typeface="Alfa Slab One"/>
              </a:rPr>
              <a:t>  7:05AM-7:20AM</a:t>
            </a:r>
            <a:endParaRPr sz="3900">
              <a:solidFill>
                <a:srgbClr val="1C4587"/>
              </a:solidFill>
              <a:latin typeface="Alfa Slab One"/>
              <a:ea typeface="Alfa Slab One"/>
              <a:cs typeface="Alfa Slab One"/>
              <a:sym typeface="Alfa Slab One"/>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34343"/>
        </a:solidFill>
      </p:bgPr>
    </p:bg>
    <p:spTree>
      <p:nvGrpSpPr>
        <p:cNvPr id="240" name="Shape 240"/>
        <p:cNvGrpSpPr/>
        <p:nvPr/>
      </p:nvGrpSpPr>
      <p:grpSpPr>
        <a:xfrm>
          <a:off x="0" y="0"/>
          <a:ext cx="0" cy="0"/>
          <a:chOff x="0" y="0"/>
          <a:chExt cx="0" cy="0"/>
        </a:xfrm>
      </p:grpSpPr>
      <p:sp>
        <p:nvSpPr>
          <p:cNvPr id="241" name="Google Shape;241;p32"/>
          <p:cNvSpPr/>
          <p:nvPr/>
        </p:nvSpPr>
        <p:spPr>
          <a:xfrm>
            <a:off x="194625" y="279200"/>
            <a:ext cx="4784878" cy="1469576"/>
          </a:xfrm>
          <a:prstGeom prst="rect">
            <a:avLst/>
          </a:prstGeom>
        </p:spPr>
        <p:txBody>
          <a:bodyPr>
            <a:prstTxWarp prst="textPlain"/>
          </a:bodyPr>
          <a:lstStyle/>
          <a:p>
            <a:pPr lvl="0" algn="ctr"/>
            <a:r>
              <a:rPr b="0" i="0">
                <a:ln cap="flat" cmpd="sng" w="28575">
                  <a:solidFill>
                    <a:srgbClr val="000000"/>
                  </a:solidFill>
                  <a:prstDash val="solid"/>
                  <a:round/>
                  <a:headEnd len="sm" w="sm" type="none"/>
                  <a:tailEnd len="sm" w="sm" type="none"/>
                </a:ln>
                <a:solidFill>
                  <a:schemeClr val="lt1"/>
                </a:solidFill>
                <a:latin typeface="Luckiest Guy"/>
              </a:rPr>
              <a:t>Free or Reduced Meals</a:t>
            </a:r>
          </a:p>
        </p:txBody>
      </p:sp>
      <p:sp>
        <p:nvSpPr>
          <p:cNvPr id="242" name="Google Shape;242;p32"/>
          <p:cNvSpPr txBox="1"/>
          <p:nvPr/>
        </p:nvSpPr>
        <p:spPr>
          <a:xfrm>
            <a:off x="194625" y="2291150"/>
            <a:ext cx="4335000" cy="6299400"/>
          </a:xfrm>
          <a:prstGeom prst="rect">
            <a:avLst/>
          </a:prstGeom>
          <a:solidFill>
            <a:srgbClr val="FFFF00"/>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2"/>
              </a:buClr>
              <a:buSzPts val="1100"/>
              <a:buFont typeface="Arial"/>
              <a:buNone/>
            </a:pPr>
            <a:r>
              <a:rPr lang="en" sz="3500">
                <a:solidFill>
                  <a:schemeClr val="dk2"/>
                </a:solidFill>
                <a:latin typeface="Piedra"/>
                <a:ea typeface="Piedra"/>
                <a:cs typeface="Piedra"/>
                <a:sym typeface="Piedra"/>
              </a:rPr>
              <a:t>Do you know if you’re eligible for free or reduced-priced schoo</a:t>
            </a:r>
            <a:r>
              <a:rPr lang="en" sz="3500">
                <a:solidFill>
                  <a:schemeClr val="dk2"/>
                </a:solidFill>
                <a:latin typeface="Piedra"/>
                <a:ea typeface="Piedra"/>
                <a:cs typeface="Piedra"/>
                <a:sym typeface="Piedra"/>
              </a:rPr>
              <a:t>l </a:t>
            </a:r>
            <a:r>
              <a:rPr lang="en" sz="3500">
                <a:solidFill>
                  <a:schemeClr val="dk2"/>
                </a:solidFill>
                <a:latin typeface="Piedra"/>
                <a:ea typeface="Piedra"/>
                <a:cs typeface="Piedra"/>
                <a:sym typeface="Piedra"/>
              </a:rPr>
              <a:t>meals?  Were you eligible last year?  Applications must be submitted each school year.  Visit myschoolapps.com to complete an application.</a:t>
            </a:r>
            <a:r>
              <a:rPr lang="en" sz="2800">
                <a:solidFill>
                  <a:schemeClr val="dk2"/>
                </a:solidFill>
                <a:latin typeface="Piedra"/>
                <a:ea typeface="Piedra"/>
                <a:cs typeface="Piedra"/>
                <a:sym typeface="Piedra"/>
              </a:rPr>
              <a:t> </a:t>
            </a:r>
            <a:endParaRPr>
              <a:latin typeface="Playfair Display"/>
              <a:ea typeface="Playfair Display"/>
              <a:cs typeface="Playfair Display"/>
              <a:sym typeface="Playfair Display"/>
            </a:endParaRPr>
          </a:p>
        </p:txBody>
      </p:sp>
      <p:pic>
        <p:nvPicPr>
          <p:cNvPr id="243" name="Google Shape;243;p32"/>
          <p:cNvPicPr preferRelativeResize="0"/>
          <p:nvPr/>
        </p:nvPicPr>
        <p:blipFill>
          <a:blip r:embed="rId3">
            <a:alphaModFix/>
          </a:blip>
          <a:stretch>
            <a:fillRect/>
          </a:stretch>
        </p:blipFill>
        <p:spPr>
          <a:xfrm rot="1460735">
            <a:off x="3398556" y="4469761"/>
            <a:ext cx="1938033" cy="81932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7" name="Shape 117"/>
        <p:cNvGrpSpPr/>
        <p:nvPr/>
      </p:nvGrpSpPr>
      <p:grpSpPr>
        <a:xfrm>
          <a:off x="0" y="0"/>
          <a:ext cx="0" cy="0"/>
          <a:chOff x="0" y="0"/>
          <a:chExt cx="0" cy="0"/>
        </a:xfrm>
      </p:grpSpPr>
      <p:sp>
        <p:nvSpPr>
          <p:cNvPr id="118" name="Google Shape;118;p15"/>
          <p:cNvSpPr txBox="1"/>
          <p:nvPr/>
        </p:nvSpPr>
        <p:spPr>
          <a:xfrm>
            <a:off x="277550" y="2544425"/>
            <a:ext cx="4593000" cy="4464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lang="en" sz="2450">
                <a:solidFill>
                  <a:schemeClr val="lt1"/>
                </a:solidFill>
                <a:latin typeface="Luckiest Guy"/>
                <a:ea typeface="Luckiest Guy"/>
                <a:cs typeface="Luckiest Guy"/>
                <a:sym typeface="Luckiest Guy"/>
              </a:rPr>
              <a:t>Reminder - National Honor Society is having our second blood drive on December 5</a:t>
            </a:r>
            <a:r>
              <a:rPr baseline="30000" lang="en" sz="2450">
                <a:solidFill>
                  <a:schemeClr val="lt1"/>
                </a:solidFill>
                <a:latin typeface="Luckiest Guy"/>
                <a:ea typeface="Luckiest Guy"/>
                <a:cs typeface="Luckiest Guy"/>
                <a:sym typeface="Luckiest Guy"/>
              </a:rPr>
              <a:t>th</a:t>
            </a:r>
            <a:r>
              <a:rPr lang="en" sz="2450">
                <a:solidFill>
                  <a:schemeClr val="lt1"/>
                </a:solidFill>
                <a:latin typeface="Luckiest Guy"/>
                <a:ea typeface="Luckiest Guy"/>
                <a:cs typeface="Luckiest Guy"/>
                <a:sym typeface="Luckiest Guy"/>
              </a:rPr>
              <a:t> in the small gym. If you are interested in donating, please use the following link to sign up. Again, we appreciate your support and hope to see you there!</a:t>
            </a:r>
            <a:r>
              <a:rPr lang="en" sz="2450">
                <a:solidFill>
                  <a:srgbClr val="050505"/>
                </a:solidFill>
                <a:latin typeface="Luckiest Guy"/>
                <a:ea typeface="Luckiest Guy"/>
                <a:cs typeface="Luckiest Guy"/>
                <a:sym typeface="Luckiest Guy"/>
              </a:rPr>
              <a:t> 😊</a:t>
            </a:r>
            <a:r>
              <a:rPr lang="en" sz="1100">
                <a:solidFill>
                  <a:schemeClr val="dk2"/>
                </a:solidFill>
              </a:rPr>
              <a:t> </a:t>
            </a:r>
            <a:endParaRPr sz="1100">
              <a:solidFill>
                <a:schemeClr val="dk2"/>
              </a:solidFill>
            </a:endParaRPr>
          </a:p>
        </p:txBody>
      </p:sp>
      <p:sp>
        <p:nvSpPr>
          <p:cNvPr id="119" name="Google Shape;119;p15"/>
          <p:cNvSpPr txBox="1"/>
          <p:nvPr/>
        </p:nvSpPr>
        <p:spPr>
          <a:xfrm>
            <a:off x="772972" y="310700"/>
            <a:ext cx="2812500" cy="1816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5300">
                <a:solidFill>
                  <a:schemeClr val="lt1"/>
                </a:solidFill>
                <a:latin typeface="Jacques Francois Shadow"/>
                <a:ea typeface="Jacques Francois Shadow"/>
                <a:cs typeface="Jacques Francois Shadow"/>
                <a:sym typeface="Jacques Francois Shadow"/>
              </a:rPr>
              <a:t>Blood </a:t>
            </a:r>
            <a:endParaRPr sz="5300">
              <a:solidFill>
                <a:schemeClr val="lt1"/>
              </a:solidFill>
              <a:latin typeface="Jacques Francois Shadow"/>
              <a:ea typeface="Jacques Francois Shadow"/>
              <a:cs typeface="Jacques Francois Shadow"/>
              <a:sym typeface="Jacques Francois Shadow"/>
            </a:endParaRPr>
          </a:p>
          <a:p>
            <a:pPr indent="0" lvl="0" marL="0" rtl="0" algn="l">
              <a:spcBef>
                <a:spcPts val="0"/>
              </a:spcBef>
              <a:spcAft>
                <a:spcPts val="0"/>
              </a:spcAft>
              <a:buNone/>
            </a:pPr>
            <a:r>
              <a:rPr lang="en" sz="5300">
                <a:solidFill>
                  <a:schemeClr val="lt1"/>
                </a:solidFill>
                <a:latin typeface="Jacques Francois Shadow"/>
                <a:ea typeface="Jacques Francois Shadow"/>
                <a:cs typeface="Jacques Francois Shadow"/>
                <a:sym typeface="Jacques Francois Shadow"/>
              </a:rPr>
              <a:t>Drive</a:t>
            </a:r>
            <a:endParaRPr sz="5300">
              <a:solidFill>
                <a:schemeClr val="lt1"/>
              </a:solidFill>
              <a:latin typeface="Jacques Francois Shadow"/>
              <a:ea typeface="Jacques Francois Shadow"/>
              <a:cs typeface="Jacques Francois Shadow"/>
              <a:sym typeface="Jacques Francois Shadow"/>
            </a:endParaRPr>
          </a:p>
        </p:txBody>
      </p:sp>
      <p:sp>
        <p:nvSpPr>
          <p:cNvPr id="120" name="Google Shape;120;p15"/>
          <p:cNvSpPr txBox="1"/>
          <p:nvPr/>
        </p:nvSpPr>
        <p:spPr>
          <a:xfrm>
            <a:off x="277525" y="7426875"/>
            <a:ext cx="4593000" cy="1349100"/>
          </a:xfrm>
          <a:prstGeom prst="rect">
            <a:avLst/>
          </a:prstGeom>
          <a:solidFill>
            <a:schemeClr val="lt1"/>
          </a:solid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Clr>
                <a:schemeClr val="dk2"/>
              </a:buClr>
              <a:buSzPts val="1100"/>
              <a:buFont typeface="Arial"/>
              <a:buNone/>
            </a:pPr>
            <a:r>
              <a:rPr lang="en" sz="1700" u="sng">
                <a:solidFill>
                  <a:schemeClr val="accent5"/>
                </a:solidFill>
                <a:hlinkClick r:id="rId4">
                  <a:extLst>
                    <a:ext uri="{A12FA001-AC4F-418D-AE19-62706E023703}">
                      <ahyp:hlinkClr val="tx"/>
                    </a:ext>
                  </a:extLst>
                </a:hlinkClick>
              </a:rPr>
              <a:t>https://donors.vitalant.org/dwp/portal/dwa/appointment/guest/phl/timeSlotsExtr?token=jrb48fhc2aIf2tm9KxOhCVf9CPKphJY8B4FZVsVYYAQ%3D</a:t>
            </a:r>
            <a:endParaRPr sz="1800">
              <a:solidFill>
                <a:schemeClr val="dk2"/>
              </a:solidFill>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pic>
        <p:nvPicPr>
          <p:cNvPr id="248" name="Google Shape;248;p33"/>
          <p:cNvPicPr preferRelativeResize="0"/>
          <p:nvPr/>
        </p:nvPicPr>
        <p:blipFill>
          <a:blip r:embed="rId3">
            <a:alphaModFix/>
          </a:blip>
          <a:stretch>
            <a:fillRect/>
          </a:stretch>
        </p:blipFill>
        <p:spPr>
          <a:xfrm>
            <a:off x="0" y="0"/>
            <a:ext cx="5148075" cy="9144000"/>
          </a:xfrm>
          <a:prstGeom prst="rect">
            <a:avLst/>
          </a:prstGeom>
          <a:noFill/>
          <a:ln>
            <a:noFill/>
          </a:ln>
        </p:spPr>
      </p:pic>
      <p:pic>
        <p:nvPicPr>
          <p:cNvPr id="249" name="Google Shape;249;p33"/>
          <p:cNvPicPr preferRelativeResize="0"/>
          <p:nvPr/>
        </p:nvPicPr>
        <p:blipFill rotWithShape="1">
          <a:blip r:embed="rId4">
            <a:alphaModFix/>
          </a:blip>
          <a:srcRect b="0" l="22559" r="12408" t="0"/>
          <a:stretch/>
        </p:blipFill>
        <p:spPr>
          <a:xfrm>
            <a:off x="1205787" y="2831550"/>
            <a:ext cx="2736499" cy="3618274"/>
          </a:xfrm>
          <a:prstGeom prst="rect">
            <a:avLst/>
          </a:prstGeom>
          <a:noFill/>
          <a:ln cap="flat" cmpd="sng" w="76200">
            <a:solidFill>
              <a:schemeClr val="dk1"/>
            </a:solidFill>
            <a:prstDash val="solid"/>
            <a:round/>
            <a:headEnd len="sm" w="sm" type="none"/>
            <a:tailEnd len="sm" w="sm" type="none"/>
          </a:ln>
        </p:spPr>
      </p:pic>
      <p:sp>
        <p:nvSpPr>
          <p:cNvPr id="250" name="Google Shape;250;p33"/>
          <p:cNvSpPr txBox="1"/>
          <p:nvPr/>
        </p:nvSpPr>
        <p:spPr>
          <a:xfrm>
            <a:off x="152450" y="181950"/>
            <a:ext cx="4843200" cy="2262600"/>
          </a:xfrm>
          <a:prstGeom prst="rect">
            <a:avLst/>
          </a:prstGeom>
          <a:solidFill>
            <a:schemeClr val="lt1"/>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4500">
                <a:latin typeface="Henny Penny"/>
                <a:ea typeface="Henny Penny"/>
                <a:cs typeface="Henny Penny"/>
                <a:sym typeface="Henny Penny"/>
              </a:rPr>
              <a:t>Your unwanted glasses will help someone see better!</a:t>
            </a:r>
            <a:endParaRPr sz="4500">
              <a:latin typeface="Henny Penny"/>
              <a:ea typeface="Henny Penny"/>
              <a:cs typeface="Henny Penny"/>
              <a:sym typeface="Henny Penny"/>
            </a:endParaRPr>
          </a:p>
        </p:txBody>
      </p:sp>
      <p:sp>
        <p:nvSpPr>
          <p:cNvPr id="251" name="Google Shape;251;p33"/>
          <p:cNvSpPr txBox="1"/>
          <p:nvPr/>
        </p:nvSpPr>
        <p:spPr>
          <a:xfrm>
            <a:off x="513940" y="6703638"/>
            <a:ext cx="4120200" cy="1970100"/>
          </a:xfrm>
          <a:prstGeom prst="rect">
            <a:avLst/>
          </a:prstGeom>
          <a:solidFill>
            <a:schemeClr val="lt1"/>
          </a:solidFill>
          <a:ln cap="flat" cmpd="sng" w="9525">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7400">
                <a:solidFill>
                  <a:srgbClr val="0000FF"/>
                </a:solidFill>
                <a:latin typeface="Mouse Memoirs"/>
                <a:ea typeface="Mouse Memoirs"/>
                <a:cs typeface="Mouse Memoirs"/>
                <a:sym typeface="Mouse Memoirs"/>
              </a:rPr>
              <a:t>DONATE today! </a:t>
            </a:r>
            <a:r>
              <a:rPr lang="en" sz="7400">
                <a:latin typeface="Mouse Memoirs"/>
                <a:ea typeface="Mouse Memoirs"/>
                <a:cs typeface="Mouse Memoirs"/>
                <a:sym typeface="Mouse Memoirs"/>
              </a:rPr>
              <a:t> </a:t>
            </a:r>
            <a:r>
              <a:rPr lang="en" sz="2100">
                <a:latin typeface="Playfair Display"/>
                <a:ea typeface="Playfair Display"/>
                <a:cs typeface="Playfair Display"/>
                <a:sym typeface="Playfair Display"/>
              </a:rPr>
              <a:t>The box is located in the Admin building @Kalli’s desk.  </a:t>
            </a:r>
            <a:endParaRPr sz="2100">
              <a:latin typeface="Playfair Display"/>
              <a:ea typeface="Playfair Display"/>
              <a:cs typeface="Playfair Display"/>
              <a:sym typeface="Playfair Display"/>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C4587"/>
        </a:solidFill>
      </p:bgPr>
    </p:bg>
    <p:spTree>
      <p:nvGrpSpPr>
        <p:cNvPr id="124" name="Shape 124"/>
        <p:cNvGrpSpPr/>
        <p:nvPr/>
      </p:nvGrpSpPr>
      <p:grpSpPr>
        <a:xfrm>
          <a:off x="0" y="0"/>
          <a:ext cx="0" cy="0"/>
          <a:chOff x="0" y="0"/>
          <a:chExt cx="0" cy="0"/>
        </a:xfrm>
      </p:grpSpPr>
      <p:pic>
        <p:nvPicPr>
          <p:cNvPr id="125" name="Google Shape;125;p16"/>
          <p:cNvPicPr preferRelativeResize="0"/>
          <p:nvPr/>
        </p:nvPicPr>
        <p:blipFill>
          <a:blip r:embed="rId3">
            <a:alphaModFix/>
          </a:blip>
          <a:stretch>
            <a:fillRect/>
          </a:stretch>
        </p:blipFill>
        <p:spPr>
          <a:xfrm>
            <a:off x="152425" y="827075"/>
            <a:ext cx="4843251" cy="74562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17"/>
          <p:cNvPicPr preferRelativeResize="0"/>
          <p:nvPr/>
        </p:nvPicPr>
        <p:blipFill>
          <a:blip r:embed="rId3">
            <a:alphaModFix/>
          </a:blip>
          <a:stretch>
            <a:fillRect/>
          </a:stretch>
        </p:blipFill>
        <p:spPr>
          <a:xfrm rot="10800000">
            <a:off x="557175" y="6786097"/>
            <a:ext cx="769500" cy="769500"/>
          </a:xfrm>
          <a:prstGeom prst="rect">
            <a:avLst/>
          </a:prstGeom>
          <a:noFill/>
          <a:ln>
            <a:noFill/>
          </a:ln>
        </p:spPr>
      </p:pic>
      <p:sp>
        <p:nvSpPr>
          <p:cNvPr id="131" name="Google Shape;131;p17"/>
          <p:cNvSpPr txBox="1"/>
          <p:nvPr/>
        </p:nvSpPr>
        <p:spPr>
          <a:xfrm>
            <a:off x="105350" y="97200"/>
            <a:ext cx="4937400" cy="1293000"/>
          </a:xfrm>
          <a:prstGeom prst="rect">
            <a:avLst/>
          </a:prstGeom>
          <a:noFill/>
          <a:ln cap="flat" cmpd="sng" w="76200">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 sz="3600">
                <a:solidFill>
                  <a:srgbClr val="38761D"/>
                </a:solidFill>
                <a:latin typeface="Luckiest Guy"/>
                <a:ea typeface="Luckiest Guy"/>
                <a:cs typeface="Luckiest Guy"/>
                <a:sym typeface="Luckiest Guy"/>
              </a:rPr>
              <a:t>METAL ORNAMENTS FOR SALE $6</a:t>
            </a:r>
            <a:endParaRPr sz="3600">
              <a:solidFill>
                <a:srgbClr val="38761D"/>
              </a:solidFill>
              <a:latin typeface="Luckiest Guy"/>
              <a:ea typeface="Luckiest Guy"/>
              <a:cs typeface="Luckiest Guy"/>
              <a:sym typeface="Luckiest Guy"/>
            </a:endParaRPr>
          </a:p>
        </p:txBody>
      </p:sp>
      <p:sp>
        <p:nvSpPr>
          <p:cNvPr id="132" name="Google Shape;132;p17"/>
          <p:cNvSpPr txBox="1"/>
          <p:nvPr/>
        </p:nvSpPr>
        <p:spPr>
          <a:xfrm>
            <a:off x="105350" y="1491700"/>
            <a:ext cx="4937400" cy="538800"/>
          </a:xfrm>
          <a:prstGeom prst="rect">
            <a:avLst/>
          </a:prstGeom>
          <a:solidFill>
            <a:srgbClr val="FF0000"/>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2300">
                <a:solidFill>
                  <a:schemeClr val="lt1"/>
                </a:solidFill>
                <a:latin typeface="Englebert"/>
                <a:ea typeface="Englebert"/>
                <a:cs typeface="Englebert"/>
                <a:sym typeface="Englebert"/>
              </a:rPr>
              <a:t>Order yours today with Mr. Hartfield (H118)</a:t>
            </a:r>
            <a:endParaRPr sz="2300">
              <a:solidFill>
                <a:schemeClr val="lt1"/>
              </a:solidFill>
              <a:latin typeface="Englebert"/>
              <a:ea typeface="Englebert"/>
              <a:cs typeface="Englebert"/>
              <a:sym typeface="Englebert"/>
            </a:endParaRPr>
          </a:p>
        </p:txBody>
      </p:sp>
      <p:sp>
        <p:nvSpPr>
          <p:cNvPr id="133" name="Google Shape;133;p17"/>
          <p:cNvSpPr txBox="1"/>
          <p:nvPr/>
        </p:nvSpPr>
        <p:spPr>
          <a:xfrm>
            <a:off x="423675" y="7733875"/>
            <a:ext cx="1927500" cy="769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rgbClr val="38761D"/>
                </a:solidFill>
                <a:latin typeface="Playfair Display"/>
                <a:ea typeface="Playfair Display"/>
                <a:cs typeface="Playfair Display"/>
                <a:sym typeface="Playfair Display"/>
              </a:rPr>
              <a:t>Cash, Check, or </a:t>
            </a:r>
            <a:endParaRPr sz="1900">
              <a:solidFill>
                <a:srgbClr val="38761D"/>
              </a:solidFill>
              <a:latin typeface="Playfair Display"/>
              <a:ea typeface="Playfair Display"/>
              <a:cs typeface="Playfair Display"/>
              <a:sym typeface="Playfair Display"/>
            </a:endParaRPr>
          </a:p>
          <a:p>
            <a:pPr indent="0" lvl="0" marL="0" rtl="0" algn="l">
              <a:spcBef>
                <a:spcPts val="0"/>
              </a:spcBef>
              <a:spcAft>
                <a:spcPts val="0"/>
              </a:spcAft>
              <a:buNone/>
            </a:pPr>
            <a:r>
              <a:rPr lang="en" sz="1900">
                <a:solidFill>
                  <a:srgbClr val="38761D"/>
                </a:solidFill>
                <a:latin typeface="Playfair Display"/>
                <a:ea typeface="Playfair Display"/>
                <a:cs typeface="Playfair Display"/>
                <a:sym typeface="Playfair Display"/>
              </a:rPr>
              <a:t>Card accepted</a:t>
            </a:r>
            <a:endParaRPr sz="1900">
              <a:solidFill>
                <a:srgbClr val="38761D"/>
              </a:solidFill>
              <a:latin typeface="Playfair Display"/>
              <a:ea typeface="Playfair Display"/>
              <a:cs typeface="Playfair Display"/>
              <a:sym typeface="Playfair Display"/>
            </a:endParaRPr>
          </a:p>
        </p:txBody>
      </p:sp>
      <p:sp>
        <p:nvSpPr>
          <p:cNvPr id="134" name="Google Shape;134;p17"/>
          <p:cNvSpPr txBox="1"/>
          <p:nvPr/>
        </p:nvSpPr>
        <p:spPr>
          <a:xfrm>
            <a:off x="-30725" y="8503375"/>
            <a:ext cx="50883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8761D"/>
                </a:solidFill>
                <a:latin typeface="Playfair Display"/>
                <a:ea typeface="Playfair Display"/>
                <a:cs typeface="Playfair Display"/>
                <a:sym typeface="Playfair Display"/>
              </a:rPr>
              <a:t>Orders will be ready by the end of the semester.</a:t>
            </a:r>
            <a:endParaRPr sz="1800">
              <a:solidFill>
                <a:srgbClr val="38761D"/>
              </a:solidFill>
              <a:latin typeface="Playfair Display"/>
              <a:ea typeface="Playfair Display"/>
              <a:cs typeface="Playfair Display"/>
              <a:sym typeface="Playfair Display"/>
            </a:endParaRPr>
          </a:p>
        </p:txBody>
      </p:sp>
      <p:sp>
        <p:nvSpPr>
          <p:cNvPr id="135" name="Google Shape;135;p17"/>
          <p:cNvSpPr txBox="1"/>
          <p:nvPr/>
        </p:nvSpPr>
        <p:spPr>
          <a:xfrm>
            <a:off x="105350" y="7344225"/>
            <a:ext cx="272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800">
                <a:solidFill>
                  <a:srgbClr val="38761D"/>
                </a:solidFill>
                <a:latin typeface="Playfair Display"/>
                <a:ea typeface="Playfair Display"/>
                <a:cs typeface="Playfair Display"/>
                <a:sym typeface="Playfair Display"/>
              </a:rPr>
              <a:t>Color options available!</a:t>
            </a:r>
            <a:endParaRPr sz="1800">
              <a:solidFill>
                <a:srgbClr val="38761D"/>
              </a:solidFill>
              <a:latin typeface="Playfair Display"/>
              <a:ea typeface="Playfair Display"/>
              <a:cs typeface="Playfair Display"/>
              <a:sym typeface="Playfair Display"/>
            </a:endParaRPr>
          </a:p>
        </p:txBody>
      </p:sp>
      <p:pic>
        <p:nvPicPr>
          <p:cNvPr id="136" name="Google Shape;136;p17"/>
          <p:cNvPicPr preferRelativeResize="0"/>
          <p:nvPr/>
        </p:nvPicPr>
        <p:blipFill rotWithShape="1">
          <a:blip r:embed="rId4">
            <a:alphaModFix/>
          </a:blip>
          <a:srcRect b="50482" l="0" r="0" t="0"/>
          <a:stretch/>
        </p:blipFill>
        <p:spPr>
          <a:xfrm>
            <a:off x="191638" y="2074138"/>
            <a:ext cx="1752700" cy="1715925"/>
          </a:xfrm>
          <a:prstGeom prst="rect">
            <a:avLst/>
          </a:prstGeom>
          <a:noFill/>
          <a:ln>
            <a:noFill/>
          </a:ln>
        </p:spPr>
      </p:pic>
      <p:pic>
        <p:nvPicPr>
          <p:cNvPr id="137" name="Google Shape;137;p17"/>
          <p:cNvPicPr preferRelativeResize="0"/>
          <p:nvPr/>
        </p:nvPicPr>
        <p:blipFill rotWithShape="1">
          <a:blip r:embed="rId5">
            <a:alphaModFix/>
          </a:blip>
          <a:srcRect b="50482" l="0" r="0" t="0"/>
          <a:stretch/>
        </p:blipFill>
        <p:spPr>
          <a:xfrm>
            <a:off x="2027572" y="2334600"/>
            <a:ext cx="1429236" cy="1293000"/>
          </a:xfrm>
          <a:prstGeom prst="rect">
            <a:avLst/>
          </a:prstGeom>
          <a:noFill/>
          <a:ln>
            <a:noFill/>
          </a:ln>
        </p:spPr>
      </p:pic>
      <p:pic>
        <p:nvPicPr>
          <p:cNvPr id="138" name="Google Shape;138;p17"/>
          <p:cNvPicPr preferRelativeResize="0"/>
          <p:nvPr/>
        </p:nvPicPr>
        <p:blipFill rotWithShape="1">
          <a:blip r:embed="rId6">
            <a:alphaModFix/>
          </a:blip>
          <a:srcRect b="50961" l="0" r="0" t="0"/>
          <a:stretch/>
        </p:blipFill>
        <p:spPr>
          <a:xfrm>
            <a:off x="287948" y="4118798"/>
            <a:ext cx="1560104" cy="1196550"/>
          </a:xfrm>
          <a:prstGeom prst="rect">
            <a:avLst/>
          </a:prstGeom>
          <a:noFill/>
          <a:ln>
            <a:noFill/>
          </a:ln>
        </p:spPr>
      </p:pic>
      <p:pic>
        <p:nvPicPr>
          <p:cNvPr id="139" name="Google Shape;139;p17"/>
          <p:cNvPicPr preferRelativeResize="0"/>
          <p:nvPr/>
        </p:nvPicPr>
        <p:blipFill rotWithShape="1">
          <a:blip r:embed="rId7">
            <a:alphaModFix/>
          </a:blip>
          <a:srcRect b="50758" l="0" r="0" t="0"/>
          <a:stretch/>
        </p:blipFill>
        <p:spPr>
          <a:xfrm>
            <a:off x="1962138" y="3833701"/>
            <a:ext cx="1560100" cy="1823101"/>
          </a:xfrm>
          <a:prstGeom prst="rect">
            <a:avLst/>
          </a:prstGeom>
          <a:noFill/>
          <a:ln>
            <a:noFill/>
          </a:ln>
        </p:spPr>
      </p:pic>
      <p:pic>
        <p:nvPicPr>
          <p:cNvPr id="140" name="Google Shape;140;p17"/>
          <p:cNvPicPr preferRelativeResize="0"/>
          <p:nvPr/>
        </p:nvPicPr>
        <p:blipFill rotWithShape="1">
          <a:blip r:embed="rId8">
            <a:alphaModFix/>
          </a:blip>
          <a:srcRect b="49967" l="0" r="0" t="0"/>
          <a:stretch/>
        </p:blipFill>
        <p:spPr>
          <a:xfrm>
            <a:off x="287946" y="5482010"/>
            <a:ext cx="1307950" cy="1391799"/>
          </a:xfrm>
          <a:prstGeom prst="rect">
            <a:avLst/>
          </a:prstGeom>
          <a:noFill/>
          <a:ln>
            <a:noFill/>
          </a:ln>
        </p:spPr>
      </p:pic>
      <p:pic>
        <p:nvPicPr>
          <p:cNvPr id="141" name="Google Shape;141;p17"/>
          <p:cNvPicPr preferRelativeResize="0"/>
          <p:nvPr/>
        </p:nvPicPr>
        <p:blipFill rotWithShape="1">
          <a:blip r:embed="rId9">
            <a:alphaModFix/>
          </a:blip>
          <a:srcRect b="49695" l="0" r="0" t="0"/>
          <a:stretch/>
        </p:blipFill>
        <p:spPr>
          <a:xfrm>
            <a:off x="3540025" y="2131999"/>
            <a:ext cx="1429225" cy="1581058"/>
          </a:xfrm>
          <a:prstGeom prst="rect">
            <a:avLst/>
          </a:prstGeom>
          <a:noFill/>
          <a:ln>
            <a:noFill/>
          </a:ln>
        </p:spPr>
      </p:pic>
      <p:pic>
        <p:nvPicPr>
          <p:cNvPr id="142" name="Google Shape;142;p17"/>
          <p:cNvPicPr preferRelativeResize="0"/>
          <p:nvPr/>
        </p:nvPicPr>
        <p:blipFill rotWithShape="1">
          <a:blip r:embed="rId10">
            <a:alphaModFix/>
          </a:blip>
          <a:srcRect b="50886" l="0" r="0" t="0"/>
          <a:stretch/>
        </p:blipFill>
        <p:spPr>
          <a:xfrm>
            <a:off x="3636350" y="4042462"/>
            <a:ext cx="1429225" cy="1521463"/>
          </a:xfrm>
          <a:prstGeom prst="rect">
            <a:avLst/>
          </a:prstGeom>
          <a:noFill/>
          <a:ln>
            <a:noFill/>
          </a:ln>
        </p:spPr>
      </p:pic>
      <p:pic>
        <p:nvPicPr>
          <p:cNvPr id="143" name="Google Shape;143;p17"/>
          <p:cNvPicPr preferRelativeResize="0"/>
          <p:nvPr/>
        </p:nvPicPr>
        <p:blipFill rotWithShape="1">
          <a:blip r:embed="rId11">
            <a:alphaModFix/>
          </a:blip>
          <a:srcRect b="49748" l="0" r="0" t="0"/>
          <a:stretch/>
        </p:blipFill>
        <p:spPr>
          <a:xfrm>
            <a:off x="1859449" y="5862900"/>
            <a:ext cx="1307950" cy="1481325"/>
          </a:xfrm>
          <a:prstGeom prst="rect">
            <a:avLst/>
          </a:prstGeom>
          <a:noFill/>
          <a:ln>
            <a:noFill/>
          </a:ln>
        </p:spPr>
      </p:pic>
      <p:pic>
        <p:nvPicPr>
          <p:cNvPr id="144" name="Google Shape;144;p17"/>
          <p:cNvPicPr preferRelativeResize="0"/>
          <p:nvPr/>
        </p:nvPicPr>
        <p:blipFill rotWithShape="1">
          <a:blip r:embed="rId12">
            <a:alphaModFix/>
          </a:blip>
          <a:srcRect b="50007" l="0" r="0" t="0"/>
          <a:stretch/>
        </p:blipFill>
        <p:spPr>
          <a:xfrm>
            <a:off x="3430947" y="5862900"/>
            <a:ext cx="1494191" cy="1391800"/>
          </a:xfrm>
          <a:prstGeom prst="rect">
            <a:avLst/>
          </a:prstGeom>
          <a:noFill/>
          <a:ln>
            <a:noFill/>
          </a:ln>
        </p:spPr>
      </p:pic>
      <p:pic>
        <p:nvPicPr>
          <p:cNvPr id="145" name="Google Shape;145;p17"/>
          <p:cNvPicPr preferRelativeResize="0"/>
          <p:nvPr/>
        </p:nvPicPr>
        <p:blipFill rotWithShape="1">
          <a:blip r:embed="rId13">
            <a:alphaModFix/>
          </a:blip>
          <a:srcRect b="51119" l="0" r="0" t="0"/>
          <a:stretch/>
        </p:blipFill>
        <p:spPr>
          <a:xfrm>
            <a:off x="2720420" y="7460800"/>
            <a:ext cx="2248830" cy="8358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0000"/>
        </a:solidFill>
      </p:bgPr>
    </p:bg>
    <p:spTree>
      <p:nvGrpSpPr>
        <p:cNvPr id="149" name="Shape 149"/>
        <p:cNvGrpSpPr/>
        <p:nvPr/>
      </p:nvGrpSpPr>
      <p:grpSpPr>
        <a:xfrm>
          <a:off x="0" y="0"/>
          <a:ext cx="0" cy="0"/>
          <a:chOff x="0" y="0"/>
          <a:chExt cx="0" cy="0"/>
        </a:xfrm>
      </p:grpSpPr>
      <p:pic>
        <p:nvPicPr>
          <p:cNvPr id="150" name="Google Shape;150;p18"/>
          <p:cNvPicPr preferRelativeResize="0"/>
          <p:nvPr/>
        </p:nvPicPr>
        <p:blipFill>
          <a:blip r:embed="rId3">
            <a:alphaModFix/>
          </a:blip>
          <a:stretch>
            <a:fillRect/>
          </a:stretch>
        </p:blipFill>
        <p:spPr>
          <a:xfrm>
            <a:off x="359475" y="1594250"/>
            <a:ext cx="4429125" cy="5657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54" name="Shape 154"/>
        <p:cNvGrpSpPr/>
        <p:nvPr/>
      </p:nvGrpSpPr>
      <p:grpSpPr>
        <a:xfrm>
          <a:off x="0" y="0"/>
          <a:ext cx="0" cy="0"/>
          <a:chOff x="0" y="0"/>
          <a:chExt cx="0" cy="0"/>
        </a:xfrm>
      </p:grpSpPr>
      <p:pic>
        <p:nvPicPr>
          <p:cNvPr id="155" name="Google Shape;155;p19"/>
          <p:cNvPicPr preferRelativeResize="0"/>
          <p:nvPr/>
        </p:nvPicPr>
        <p:blipFill>
          <a:blip r:embed="rId3">
            <a:alphaModFix/>
          </a:blip>
          <a:stretch>
            <a:fillRect/>
          </a:stretch>
        </p:blipFill>
        <p:spPr>
          <a:xfrm>
            <a:off x="113225" y="1384538"/>
            <a:ext cx="4921625" cy="6374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9" name="Shape 159"/>
        <p:cNvGrpSpPr/>
        <p:nvPr/>
      </p:nvGrpSpPr>
      <p:grpSpPr>
        <a:xfrm>
          <a:off x="0" y="0"/>
          <a:ext cx="0" cy="0"/>
          <a:chOff x="0" y="0"/>
          <a:chExt cx="0" cy="0"/>
        </a:xfrm>
      </p:grpSpPr>
      <p:sp>
        <p:nvSpPr>
          <p:cNvPr id="160" name="Google Shape;160;p20"/>
          <p:cNvSpPr txBox="1"/>
          <p:nvPr/>
        </p:nvSpPr>
        <p:spPr>
          <a:xfrm>
            <a:off x="314450" y="274225"/>
            <a:ext cx="4519200" cy="1431600"/>
          </a:xfrm>
          <a:prstGeom prst="rect">
            <a:avLst/>
          </a:prstGeom>
          <a:solidFill>
            <a:srgbClr val="F6B26B"/>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700">
                <a:solidFill>
                  <a:srgbClr val="5B0F00"/>
                </a:solidFill>
                <a:latin typeface="Alfa Slab One"/>
                <a:ea typeface="Alfa Slab One"/>
                <a:cs typeface="Alfa Slab One"/>
                <a:sym typeface="Alfa Slab One"/>
              </a:rPr>
              <a:t>Congratulations to our Student/Staff of the Month winners!</a:t>
            </a:r>
            <a:endParaRPr sz="2700">
              <a:solidFill>
                <a:srgbClr val="5B0F00"/>
              </a:solidFill>
              <a:latin typeface="Alfa Slab One"/>
              <a:ea typeface="Alfa Slab One"/>
              <a:cs typeface="Alfa Slab One"/>
              <a:sym typeface="Alfa Slab One"/>
            </a:endParaRPr>
          </a:p>
        </p:txBody>
      </p:sp>
      <p:sp>
        <p:nvSpPr>
          <p:cNvPr id="161" name="Google Shape;161;p20"/>
          <p:cNvSpPr txBox="1"/>
          <p:nvPr/>
        </p:nvSpPr>
        <p:spPr>
          <a:xfrm>
            <a:off x="314438" y="6145275"/>
            <a:ext cx="4519200" cy="2878200"/>
          </a:xfrm>
          <a:prstGeom prst="rect">
            <a:avLst/>
          </a:prstGeom>
          <a:solidFill>
            <a:srgbClr val="E3651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solidFill>
                  <a:srgbClr val="5B0F00"/>
                </a:solidFill>
                <a:latin typeface="Cherry Cream Soda"/>
                <a:ea typeface="Cherry Cream Soda"/>
                <a:cs typeface="Cherry Cream Soda"/>
                <a:sym typeface="Cherry Cream Soda"/>
              </a:rPr>
              <a:t>Officer Willie Walker, Robbie Naujokaitis, Bennett Erickson, Noah Bydalek, Nanea Gill-Franco, Macie Foutz, Ryker Drysdale, and Marlena Riggs</a:t>
            </a:r>
            <a:endParaRPr sz="2500">
              <a:solidFill>
                <a:srgbClr val="5B0F00"/>
              </a:solidFill>
              <a:latin typeface="Cherry Cream Soda"/>
              <a:ea typeface="Cherry Cream Soda"/>
              <a:cs typeface="Cherry Cream Soda"/>
              <a:sym typeface="Cherry Cream Soda"/>
            </a:endParaRPr>
          </a:p>
        </p:txBody>
      </p:sp>
      <p:pic>
        <p:nvPicPr>
          <p:cNvPr id="162" name="Google Shape;162;p20"/>
          <p:cNvPicPr preferRelativeResize="0"/>
          <p:nvPr/>
        </p:nvPicPr>
        <p:blipFill>
          <a:blip r:embed="rId4">
            <a:alphaModFix/>
          </a:blip>
          <a:stretch>
            <a:fillRect/>
          </a:stretch>
        </p:blipFill>
        <p:spPr>
          <a:xfrm>
            <a:off x="152413" y="2292150"/>
            <a:ext cx="4843274" cy="3341599"/>
          </a:xfrm>
          <a:prstGeom prst="rect">
            <a:avLst/>
          </a:prstGeom>
          <a:noFill/>
          <a:ln cap="flat" cmpd="sng" w="76200">
            <a:solidFill>
              <a:srgbClr val="660000"/>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21"/>
          <p:cNvSpPr txBox="1"/>
          <p:nvPr/>
        </p:nvSpPr>
        <p:spPr>
          <a:xfrm>
            <a:off x="310675" y="323275"/>
            <a:ext cx="4381500" cy="13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7500">
                <a:solidFill>
                  <a:schemeClr val="dk2"/>
                </a:solidFill>
                <a:latin typeface="Playfair Display"/>
                <a:ea typeface="Playfair Display"/>
                <a:cs typeface="Playfair Display"/>
                <a:sym typeface="Playfair Display"/>
              </a:rPr>
              <a:t>SENIORS</a:t>
            </a:r>
            <a:endParaRPr b="1" sz="7500">
              <a:solidFill>
                <a:schemeClr val="dk2"/>
              </a:solidFill>
              <a:latin typeface="Playfair Display"/>
              <a:ea typeface="Playfair Display"/>
              <a:cs typeface="Playfair Display"/>
              <a:sym typeface="Playfair Display"/>
            </a:endParaRPr>
          </a:p>
        </p:txBody>
      </p:sp>
      <p:sp>
        <p:nvSpPr>
          <p:cNvPr id="168" name="Google Shape;168;p21"/>
          <p:cNvSpPr txBox="1"/>
          <p:nvPr/>
        </p:nvSpPr>
        <p:spPr>
          <a:xfrm>
            <a:off x="2288075" y="3766700"/>
            <a:ext cx="2674500" cy="2570400"/>
          </a:xfrm>
          <a:prstGeom prst="rect">
            <a:avLst/>
          </a:prstGeom>
          <a:solidFill>
            <a:schemeClr val="dk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00">
                <a:solidFill>
                  <a:schemeClr val="lt1"/>
                </a:solidFill>
                <a:latin typeface="Playfair Display"/>
                <a:ea typeface="Playfair Display"/>
                <a:cs typeface="Playfair Display"/>
                <a:sym typeface="Playfair Display"/>
              </a:rPr>
              <a:t>Don’t delay purchasing your CAP &amp; GOWN for graduation!</a:t>
            </a:r>
            <a:endParaRPr sz="3100">
              <a:solidFill>
                <a:schemeClr val="lt1"/>
              </a:solidFill>
              <a:latin typeface="Playfair Display"/>
              <a:ea typeface="Playfair Display"/>
              <a:cs typeface="Playfair Display"/>
              <a:sym typeface="Playfair Display"/>
            </a:endParaRPr>
          </a:p>
        </p:txBody>
      </p:sp>
      <p:sp>
        <p:nvSpPr>
          <p:cNvPr id="169" name="Google Shape;169;p21"/>
          <p:cNvSpPr txBox="1"/>
          <p:nvPr/>
        </p:nvSpPr>
        <p:spPr>
          <a:xfrm>
            <a:off x="75450" y="7158300"/>
            <a:ext cx="5148000" cy="1985700"/>
          </a:xfrm>
          <a:prstGeom prst="rect">
            <a:avLst/>
          </a:prstGeom>
          <a:solidFill>
            <a:srgbClr val="99DDDD"/>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900">
                <a:solidFill>
                  <a:schemeClr val="dk2"/>
                </a:solidFill>
                <a:latin typeface="Playfair Display"/>
                <a:ea typeface="Playfair Display"/>
                <a:cs typeface="Playfair Display"/>
                <a:sym typeface="Playfair Display"/>
              </a:rPr>
              <a:t>Go to </a:t>
            </a:r>
            <a:r>
              <a:rPr b="1" lang="en" sz="3900">
                <a:solidFill>
                  <a:schemeClr val="dk2"/>
                </a:solidFill>
                <a:latin typeface="Playfair Display"/>
                <a:ea typeface="Playfair Display"/>
                <a:cs typeface="Playfair Display"/>
                <a:sym typeface="Playfair Display"/>
              </a:rPr>
              <a:t>Jostens.com</a:t>
            </a:r>
            <a:r>
              <a:rPr lang="en" sz="3900">
                <a:solidFill>
                  <a:schemeClr val="dk2"/>
                </a:solidFill>
                <a:latin typeface="Playfair Display"/>
                <a:ea typeface="Playfair Display"/>
                <a:cs typeface="Playfair Display"/>
                <a:sym typeface="Playfair Display"/>
              </a:rPr>
              <a:t> and purchase yours today!</a:t>
            </a:r>
            <a:endParaRPr sz="3900">
              <a:solidFill>
                <a:schemeClr val="dk2"/>
              </a:solidFill>
              <a:latin typeface="Playfair Display"/>
              <a:ea typeface="Playfair Display"/>
              <a:cs typeface="Playfair Display"/>
              <a:sym typeface="Playfair Displ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FF"/>
        </a:solidFill>
      </p:bgPr>
    </p:bg>
    <p:spTree>
      <p:nvGrpSpPr>
        <p:cNvPr id="173" name="Shape 173"/>
        <p:cNvGrpSpPr/>
        <p:nvPr/>
      </p:nvGrpSpPr>
      <p:grpSpPr>
        <a:xfrm>
          <a:off x="0" y="0"/>
          <a:ext cx="0" cy="0"/>
          <a:chOff x="0" y="0"/>
          <a:chExt cx="0" cy="0"/>
        </a:xfrm>
      </p:grpSpPr>
      <p:pic>
        <p:nvPicPr>
          <p:cNvPr id="174" name="Google Shape;174;p22"/>
          <p:cNvPicPr preferRelativeResize="0"/>
          <p:nvPr/>
        </p:nvPicPr>
        <p:blipFill rotWithShape="1">
          <a:blip r:embed="rId3">
            <a:alphaModFix/>
          </a:blip>
          <a:srcRect b="8247" l="4656" r="5269" t="8696"/>
          <a:stretch/>
        </p:blipFill>
        <p:spPr>
          <a:xfrm>
            <a:off x="156100" y="1579325"/>
            <a:ext cx="4830799" cy="5772424"/>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op">
  <a:themeElements>
    <a:clrScheme name="Pop">
      <a:dk1>
        <a:srgbClr val="F8E71C"/>
      </a:dk1>
      <a:lt1>
        <a:srgbClr val="FFFFFF"/>
      </a:lt1>
      <a:dk2>
        <a:srgbClr val="000000"/>
      </a:dk2>
      <a:lt2>
        <a:srgbClr val="D9D9D9"/>
      </a:lt2>
      <a:accent1>
        <a:srgbClr val="666666"/>
      </a:accent1>
      <a:accent2>
        <a:srgbClr val="483165"/>
      </a:accent2>
      <a:accent3>
        <a:srgbClr val="EB1E95"/>
      </a:accent3>
      <a:accent4>
        <a:srgbClr val="01AFD1"/>
      </a:accent4>
      <a:accent5>
        <a:srgbClr val="0F9D58"/>
      </a:accent5>
      <a:accent6>
        <a:srgbClr val="9C27B0"/>
      </a:accent6>
      <a:hlink>
        <a:srgbClr val="0F9D58"/>
      </a:hlink>
      <a:folHlink>
        <a:srgbClr val="0F9D5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